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7" r:id="rId2"/>
    <p:sldId id="258" r:id="rId3"/>
    <p:sldId id="259" r:id="rId4"/>
    <p:sldId id="260" r:id="rId5"/>
    <p:sldId id="261" r:id="rId6"/>
    <p:sldId id="262" r:id="rId7"/>
    <p:sldId id="263" r:id="rId8"/>
    <p:sldId id="264" r:id="rId9"/>
    <p:sldId id="265" r:id="rId10"/>
    <p:sldId id="266" r:id="rId11"/>
  </p:sldIdLst>
  <p:sldSz cx="18288000" cy="10287000"/>
  <p:notesSz cx="6858000" cy="9144000"/>
  <p:embeddedFontLst>
    <p:embeddedFont>
      <p:font typeface=".VnArabia" panose="020B7200000000000000"/>
      <p:regular r:id="rId12"/>
    </p:embeddedFont>
    <p:embeddedFont>
      <p:font typeface="Arimo" panose="020B0604020202020204" charset="0"/>
      <p:regular r:id="rId13"/>
    </p:embeddedFont>
    <p:embeddedFont>
      <p:font typeface="Arimo Bold" panose="020B0604020202020204" charset="0"/>
      <p:regular r:id="rId14"/>
    </p:embeddedFont>
    <p:embeddedFont>
      <p:font typeface="Calibri" panose="020F0502020204030204" pitchFamily="34" charset="0"/>
      <p:regular r:id="rId15"/>
      <p:bold r:id="rId16"/>
      <p:italic r:id="rId17"/>
      <p:boldItalic r:id="rId18"/>
    </p:embeddedFont>
    <p:embeddedFont>
      <p:font typeface="Noto Sans" panose="020B0502040504020204" pitchFamily="34" charset="0"/>
      <p:regular r:id="rId19"/>
      <p:bold r:id="rId20"/>
      <p:italic r:id="rId21"/>
      <p:boldItalic r:id="rId22"/>
    </p:embeddedFont>
    <p:embeddedFont>
      <p:font typeface="Noto Sans Bold" panose="020B0802040504020204" charset="0"/>
      <p:regular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428" autoAdjust="0"/>
    <p:restoredTop sz="94622" autoAdjust="0"/>
  </p:normalViewPr>
  <p:slideViewPr>
    <p:cSldViewPr>
      <p:cViewPr>
        <p:scale>
          <a:sx n="46" d="100"/>
          <a:sy n="46" d="100"/>
        </p:scale>
        <p:origin x="36" y="3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font" Target="fonts/font7.fntdata"/><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10.fntdata"/><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font" Target="fonts/font6.fntdata"/><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font" Target="fonts/font5.fntdata"/><Relationship Id="rId20"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font" Target="fonts/font4.fntdata"/><Relationship Id="rId23" Type="http://schemas.openxmlformats.org/officeDocument/2006/relationships/font" Target="fonts/font12.fntdata"/><Relationship Id="rId10" Type="http://schemas.openxmlformats.org/officeDocument/2006/relationships/slide" Target="slides/slide9.xml"/><Relationship Id="rId19"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 Id="rId22" Type="http://schemas.openxmlformats.org/officeDocument/2006/relationships/font" Target="fonts/font11.fntdata"/><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6/25/2022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6/25/2022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6/25/2022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6/25/2022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6/25/2022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6/25/2022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6/25/2022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5" Type="http://schemas.openxmlformats.org/officeDocument/2006/relationships/image" Target="../media/image1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image" Target="../media/image13.png"/></Relationships>
</file>

<file path=ppt/slides/_rels/slide10.xml.rels><?xml version="1.0" encoding="UTF-8" standalone="yes"?>
<Relationships xmlns="http://schemas.openxmlformats.org/package/2006/relationships"><Relationship Id="rId8" Type="http://schemas.openxmlformats.org/officeDocument/2006/relationships/image" Target="../media/image94.svg"/><Relationship Id="rId3" Type="http://schemas.openxmlformats.org/officeDocument/2006/relationships/image" Target="../media/image96.svg"/><Relationship Id="rId7" Type="http://schemas.openxmlformats.org/officeDocument/2006/relationships/image" Target="../media/image93.png"/><Relationship Id="rId12" Type="http://schemas.openxmlformats.org/officeDocument/2006/relationships/image" Target="../media/image92.svg"/><Relationship Id="rId2" Type="http://schemas.openxmlformats.org/officeDocument/2006/relationships/image" Target="../media/image95.png"/><Relationship Id="rId1" Type="http://schemas.openxmlformats.org/officeDocument/2006/relationships/slideLayout" Target="../slideLayouts/slideLayout7.xml"/><Relationship Id="rId6" Type="http://schemas.openxmlformats.org/officeDocument/2006/relationships/image" Target="../media/image20.svg"/><Relationship Id="rId11" Type="http://schemas.openxmlformats.org/officeDocument/2006/relationships/image" Target="../media/image91.png"/><Relationship Id="rId5" Type="http://schemas.openxmlformats.org/officeDocument/2006/relationships/image" Target="../media/image19.png"/><Relationship Id="rId10" Type="http://schemas.openxmlformats.org/officeDocument/2006/relationships/image" Target="../media/image90.svg"/><Relationship Id="rId4" Type="http://schemas.openxmlformats.org/officeDocument/2006/relationships/image" Target="../media/image84.png"/><Relationship Id="rId9" Type="http://schemas.openxmlformats.org/officeDocument/2006/relationships/image" Target="../media/image89.png"/></Relationships>
</file>

<file path=ppt/slides/_rels/slide2.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6.svg"/><Relationship Id="rId3" Type="http://schemas.openxmlformats.org/officeDocument/2006/relationships/image" Target="../media/image16.svg"/><Relationship Id="rId7" Type="http://schemas.openxmlformats.org/officeDocument/2006/relationships/image" Target="../media/image20.svg"/><Relationship Id="rId12" Type="http://schemas.openxmlformats.org/officeDocument/2006/relationships/image" Target="../media/image25.pn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19.png"/><Relationship Id="rId11" Type="http://schemas.openxmlformats.org/officeDocument/2006/relationships/image" Target="../media/image24.svg"/><Relationship Id="rId5" Type="http://schemas.openxmlformats.org/officeDocument/2006/relationships/image" Target="../media/image18.svg"/><Relationship Id="rId10"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22.svg"/><Relationship Id="rId14" Type="http://schemas.openxmlformats.org/officeDocument/2006/relationships/image" Target="../media/image27.png"/></Relationships>
</file>

<file path=ppt/slides/_rels/slide3.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3.png"/><Relationship Id="rId3" Type="http://schemas.openxmlformats.org/officeDocument/2006/relationships/image" Target="../media/image12.svg"/><Relationship Id="rId7" Type="http://schemas.openxmlformats.org/officeDocument/2006/relationships/image" Target="../media/image31.svg"/><Relationship Id="rId12" Type="http://schemas.openxmlformats.org/officeDocument/2006/relationships/image" Target="../media/image36.sv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30.png"/><Relationship Id="rId11" Type="http://schemas.openxmlformats.org/officeDocument/2006/relationships/image" Target="../media/image35.png"/><Relationship Id="rId5" Type="http://schemas.openxmlformats.org/officeDocument/2006/relationships/image" Target="../media/image29.svg"/><Relationship Id="rId10" Type="http://schemas.openxmlformats.org/officeDocument/2006/relationships/image" Target="../media/image34.png"/><Relationship Id="rId4" Type="http://schemas.openxmlformats.org/officeDocument/2006/relationships/image" Target="../media/image28.png"/><Relationship Id="rId9" Type="http://schemas.openxmlformats.org/officeDocument/2006/relationships/image" Target="../media/image33.png"/><Relationship Id="rId14" Type="http://schemas.openxmlformats.org/officeDocument/2006/relationships/image" Target="../media/image4.svg"/></Relationships>
</file>

<file path=ppt/slides/_rels/slide4.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image" Target="../media/image42.png"/><Relationship Id="rId18" Type="http://schemas.openxmlformats.org/officeDocument/2006/relationships/image" Target="../media/image47.svg"/><Relationship Id="rId3" Type="http://schemas.openxmlformats.org/officeDocument/2006/relationships/image" Target="../media/image38.svg"/><Relationship Id="rId7" Type="http://schemas.openxmlformats.org/officeDocument/2006/relationships/image" Target="../media/image12.svg"/><Relationship Id="rId12" Type="http://schemas.openxmlformats.org/officeDocument/2006/relationships/image" Target="../media/image41.svg"/><Relationship Id="rId17" Type="http://schemas.openxmlformats.org/officeDocument/2006/relationships/image" Target="../media/image46.png"/><Relationship Id="rId2" Type="http://schemas.openxmlformats.org/officeDocument/2006/relationships/image" Target="../media/image37.png"/><Relationship Id="rId16" Type="http://schemas.openxmlformats.org/officeDocument/2006/relationships/image" Target="../media/image45.svg"/><Relationship Id="rId1" Type="http://schemas.openxmlformats.org/officeDocument/2006/relationships/slideLayout" Target="../slideLayouts/slideLayout7.xml"/><Relationship Id="rId6" Type="http://schemas.openxmlformats.org/officeDocument/2006/relationships/image" Target="../media/image11.png"/><Relationship Id="rId11" Type="http://schemas.openxmlformats.org/officeDocument/2006/relationships/image" Target="../media/image40.png"/><Relationship Id="rId5" Type="http://schemas.openxmlformats.org/officeDocument/2006/relationships/image" Target="../media/image31.svg"/><Relationship Id="rId15" Type="http://schemas.openxmlformats.org/officeDocument/2006/relationships/image" Target="../media/image44.png"/><Relationship Id="rId10" Type="http://schemas.openxmlformats.org/officeDocument/2006/relationships/image" Target="../media/image26.svg"/><Relationship Id="rId4" Type="http://schemas.openxmlformats.org/officeDocument/2006/relationships/image" Target="../media/image30.png"/><Relationship Id="rId9" Type="http://schemas.openxmlformats.org/officeDocument/2006/relationships/image" Target="../media/image25.png"/><Relationship Id="rId14" Type="http://schemas.openxmlformats.org/officeDocument/2006/relationships/image" Target="../media/image43.svg"/></Relationships>
</file>

<file path=ppt/slides/_rels/slide5.xml.rels><?xml version="1.0" encoding="UTF-8" standalone="yes"?>
<Relationships xmlns="http://schemas.openxmlformats.org/package/2006/relationships"><Relationship Id="rId8" Type="http://schemas.openxmlformats.org/officeDocument/2006/relationships/image" Target="../media/image50.png"/><Relationship Id="rId13" Type="http://schemas.openxmlformats.org/officeDocument/2006/relationships/image" Target="../media/image53.png"/><Relationship Id="rId3" Type="http://schemas.openxmlformats.org/officeDocument/2006/relationships/image" Target="../media/image24.svg"/><Relationship Id="rId7" Type="http://schemas.openxmlformats.org/officeDocument/2006/relationships/image" Target="../media/image6.svg"/><Relationship Id="rId12" Type="http://schemas.openxmlformats.org/officeDocument/2006/relationships/image" Target="../media/image52.svg"/><Relationship Id="rId2" Type="http://schemas.openxmlformats.org/officeDocument/2006/relationships/image" Target="../media/image23.png"/><Relationship Id="rId16" Type="http://schemas.openxmlformats.org/officeDocument/2006/relationships/image" Target="../media/image31.sv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51.png"/><Relationship Id="rId5" Type="http://schemas.openxmlformats.org/officeDocument/2006/relationships/image" Target="../media/image49.svg"/><Relationship Id="rId15" Type="http://schemas.openxmlformats.org/officeDocument/2006/relationships/image" Target="../media/image30.png"/><Relationship Id="rId10" Type="http://schemas.openxmlformats.org/officeDocument/2006/relationships/image" Target="../media/image8.svg"/><Relationship Id="rId4" Type="http://schemas.openxmlformats.org/officeDocument/2006/relationships/image" Target="../media/image48.png"/><Relationship Id="rId9" Type="http://schemas.openxmlformats.org/officeDocument/2006/relationships/image" Target="../media/image7.png"/><Relationship Id="rId14" Type="http://schemas.openxmlformats.org/officeDocument/2006/relationships/image" Target="../media/image54.svg"/></Relationships>
</file>

<file path=ppt/slides/_rels/slide6.xml.rels><?xml version="1.0" encoding="UTF-8" standalone="yes"?>
<Relationships xmlns="http://schemas.openxmlformats.org/package/2006/relationships"><Relationship Id="rId8" Type="http://schemas.openxmlformats.org/officeDocument/2006/relationships/image" Target="../media/image61.svg"/><Relationship Id="rId3" Type="http://schemas.openxmlformats.org/officeDocument/2006/relationships/image" Target="../media/image56.png"/><Relationship Id="rId7" Type="http://schemas.openxmlformats.org/officeDocument/2006/relationships/image" Target="../media/image60.png"/><Relationship Id="rId12" Type="http://schemas.openxmlformats.org/officeDocument/2006/relationships/image" Target="../media/image26.svg"/><Relationship Id="rId2" Type="http://schemas.openxmlformats.org/officeDocument/2006/relationships/image" Target="../media/image55.png"/><Relationship Id="rId1" Type="http://schemas.openxmlformats.org/officeDocument/2006/relationships/slideLayout" Target="../slideLayouts/slideLayout7.xml"/><Relationship Id="rId6" Type="http://schemas.openxmlformats.org/officeDocument/2006/relationships/image" Target="../media/image59.svg"/><Relationship Id="rId11" Type="http://schemas.openxmlformats.org/officeDocument/2006/relationships/image" Target="../media/image25.png"/><Relationship Id="rId5" Type="http://schemas.openxmlformats.org/officeDocument/2006/relationships/image" Target="../media/image58.png"/><Relationship Id="rId10" Type="http://schemas.openxmlformats.org/officeDocument/2006/relationships/image" Target="../media/image63.svg"/><Relationship Id="rId4" Type="http://schemas.openxmlformats.org/officeDocument/2006/relationships/image" Target="../media/image57.png"/><Relationship Id="rId9" Type="http://schemas.openxmlformats.org/officeDocument/2006/relationships/image" Target="../media/image62.png"/></Relationships>
</file>

<file path=ppt/slides/_rels/slide7.xml.rels><?xml version="1.0" encoding="UTF-8" standalone="yes"?>
<Relationships xmlns="http://schemas.openxmlformats.org/package/2006/relationships"><Relationship Id="rId8" Type="http://schemas.openxmlformats.org/officeDocument/2006/relationships/image" Target="../media/image70.svg"/><Relationship Id="rId13" Type="http://schemas.openxmlformats.org/officeDocument/2006/relationships/image" Target="../media/image30.png"/><Relationship Id="rId3" Type="http://schemas.openxmlformats.org/officeDocument/2006/relationships/image" Target="../media/image65.png"/><Relationship Id="rId7" Type="http://schemas.openxmlformats.org/officeDocument/2006/relationships/image" Target="../media/image69.png"/><Relationship Id="rId12" Type="http://schemas.openxmlformats.org/officeDocument/2006/relationships/image" Target="../media/image74.svg"/><Relationship Id="rId2" Type="http://schemas.openxmlformats.org/officeDocument/2006/relationships/image" Target="../media/image64.png"/><Relationship Id="rId16" Type="http://schemas.openxmlformats.org/officeDocument/2006/relationships/image" Target="../media/image49.svg"/><Relationship Id="rId1" Type="http://schemas.openxmlformats.org/officeDocument/2006/relationships/slideLayout" Target="../slideLayouts/slideLayout7.xml"/><Relationship Id="rId6" Type="http://schemas.openxmlformats.org/officeDocument/2006/relationships/image" Target="../media/image68.svg"/><Relationship Id="rId11" Type="http://schemas.openxmlformats.org/officeDocument/2006/relationships/image" Target="../media/image73.png"/><Relationship Id="rId5" Type="http://schemas.openxmlformats.org/officeDocument/2006/relationships/image" Target="../media/image67.png"/><Relationship Id="rId15" Type="http://schemas.openxmlformats.org/officeDocument/2006/relationships/image" Target="../media/image48.png"/><Relationship Id="rId10" Type="http://schemas.openxmlformats.org/officeDocument/2006/relationships/image" Target="../media/image72.svg"/><Relationship Id="rId4" Type="http://schemas.openxmlformats.org/officeDocument/2006/relationships/image" Target="../media/image66.svg"/><Relationship Id="rId9" Type="http://schemas.openxmlformats.org/officeDocument/2006/relationships/image" Target="../media/image71.png"/><Relationship Id="rId14" Type="http://schemas.openxmlformats.org/officeDocument/2006/relationships/image" Target="../media/image31.svg"/></Relationships>
</file>

<file path=ppt/slides/_rels/slide8.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image" Target="../media/image76.png"/><Relationship Id="rId7" Type="http://schemas.openxmlformats.org/officeDocument/2006/relationships/image" Target="../media/image49.svg"/><Relationship Id="rId12" Type="http://schemas.openxmlformats.org/officeDocument/2006/relationships/image" Target="../media/image83.svg"/><Relationship Id="rId2" Type="http://schemas.openxmlformats.org/officeDocument/2006/relationships/image" Target="../media/image75.jpeg"/><Relationship Id="rId1" Type="http://schemas.openxmlformats.org/officeDocument/2006/relationships/slideLayout" Target="../slideLayouts/slideLayout7.xml"/><Relationship Id="rId6" Type="http://schemas.openxmlformats.org/officeDocument/2006/relationships/image" Target="../media/image48.png"/><Relationship Id="rId11" Type="http://schemas.openxmlformats.org/officeDocument/2006/relationships/image" Target="../media/image82.png"/><Relationship Id="rId5" Type="http://schemas.openxmlformats.org/officeDocument/2006/relationships/image" Target="../media/image78.svg"/><Relationship Id="rId10" Type="http://schemas.openxmlformats.org/officeDocument/2006/relationships/image" Target="../media/image81.png"/><Relationship Id="rId4" Type="http://schemas.openxmlformats.org/officeDocument/2006/relationships/image" Target="../media/image77.png"/><Relationship Id="rId9" Type="http://schemas.openxmlformats.org/officeDocument/2006/relationships/image" Target="../media/image80.svg"/></Relationships>
</file>

<file path=ppt/slides/_rels/slide9.xml.rels><?xml version="1.0" encoding="UTF-8" standalone="yes"?>
<Relationships xmlns="http://schemas.openxmlformats.org/package/2006/relationships"><Relationship Id="rId8" Type="http://schemas.openxmlformats.org/officeDocument/2006/relationships/image" Target="../media/image90.svg"/><Relationship Id="rId13" Type="http://schemas.openxmlformats.org/officeDocument/2006/relationships/image" Target="../media/image95.png"/><Relationship Id="rId3" Type="http://schemas.openxmlformats.org/officeDocument/2006/relationships/image" Target="../media/image85.png"/><Relationship Id="rId7" Type="http://schemas.openxmlformats.org/officeDocument/2006/relationships/image" Target="../media/image89.png"/><Relationship Id="rId12" Type="http://schemas.openxmlformats.org/officeDocument/2006/relationships/image" Target="../media/image94.svg"/><Relationship Id="rId2" Type="http://schemas.openxmlformats.org/officeDocument/2006/relationships/image" Target="../media/image84.png"/><Relationship Id="rId16" Type="http://schemas.openxmlformats.org/officeDocument/2006/relationships/image" Target="../media/image20.svg"/><Relationship Id="rId1" Type="http://schemas.openxmlformats.org/officeDocument/2006/relationships/slideLayout" Target="../slideLayouts/slideLayout7.xml"/><Relationship Id="rId6" Type="http://schemas.openxmlformats.org/officeDocument/2006/relationships/image" Target="../media/image88.svg"/><Relationship Id="rId11" Type="http://schemas.openxmlformats.org/officeDocument/2006/relationships/image" Target="../media/image93.png"/><Relationship Id="rId5" Type="http://schemas.openxmlformats.org/officeDocument/2006/relationships/image" Target="../media/image87.png"/><Relationship Id="rId15" Type="http://schemas.openxmlformats.org/officeDocument/2006/relationships/image" Target="../media/image19.png"/><Relationship Id="rId10" Type="http://schemas.openxmlformats.org/officeDocument/2006/relationships/image" Target="../media/image92.svg"/><Relationship Id="rId4" Type="http://schemas.openxmlformats.org/officeDocument/2006/relationships/image" Target="../media/image86.svg"/><Relationship Id="rId9" Type="http://schemas.openxmlformats.org/officeDocument/2006/relationships/image" Target="../media/image91.png"/><Relationship Id="rId14" Type="http://schemas.openxmlformats.org/officeDocument/2006/relationships/image" Target="../media/image96.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71615"/>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616926">
            <a:off x="-1476892" y="6932111"/>
            <a:ext cx="19886653" cy="6401422"/>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1349246">
            <a:off x="16784814" y="9348658"/>
            <a:ext cx="411444" cy="411444"/>
          </a:xfrm>
          <a:prstGeom prst="rect">
            <a:avLst/>
          </a:prstGeom>
        </p:spPr>
      </p:pic>
      <p:pic>
        <p:nvPicPr>
          <p:cNvPr id="4" name="Picture 4"/>
          <p:cNvPicPr>
            <a:picLocks noChangeAspect="1"/>
          </p:cNvPicPr>
          <p:nvPr/>
        </p:nvPicPr>
        <p:blipFill>
          <a:blip r:embed="rId6" cstate="print">
            <a:alphaModFix amt="5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2424373">
            <a:off x="16251689" y="-720355"/>
            <a:ext cx="2015222" cy="1744083"/>
          </a:xfrm>
          <a:prstGeom prst="rect">
            <a:avLst/>
          </a:prstGeom>
        </p:spPr>
      </p:pic>
      <p:pic>
        <p:nvPicPr>
          <p:cNvPr id="5" name="Picture 5"/>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rot="8320038">
            <a:off x="-343529" y="195228"/>
            <a:ext cx="2024051" cy="1681802"/>
          </a:xfrm>
          <a:prstGeom prst="rect">
            <a:avLst/>
          </a:prstGeom>
        </p:spPr>
      </p:pic>
      <p:pic>
        <p:nvPicPr>
          <p:cNvPr id="6" name="Picture 6"/>
          <p:cNvPicPr>
            <a:picLocks noChangeAspect="1"/>
          </p:cNvPicPr>
          <p:nvPr/>
        </p:nvPicPr>
        <p:blipFill>
          <a:blip r:embed="rId6" cstate="print">
            <a:alphaModFix amt="5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1230633">
            <a:off x="-16536" y="369596"/>
            <a:ext cx="1701060" cy="1472190"/>
          </a:xfrm>
          <a:prstGeom prst="rect">
            <a:avLst/>
          </a:prstGeom>
        </p:spPr>
      </p:pic>
      <p:pic>
        <p:nvPicPr>
          <p:cNvPr id="7" name="Picture 7"/>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rot="9773443">
            <a:off x="16820108" y="-3146"/>
            <a:ext cx="2024051" cy="1681802"/>
          </a:xfrm>
          <a:prstGeom prst="rect">
            <a:avLst/>
          </a:prstGeom>
        </p:spPr>
      </p:pic>
      <p:pic>
        <p:nvPicPr>
          <p:cNvPr id="8" name="Picture 8"/>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1349246">
            <a:off x="10364329" y="6778139"/>
            <a:ext cx="584097" cy="584097"/>
          </a:xfrm>
          <a:prstGeom prst="rect">
            <a:avLst/>
          </a:prstGeom>
        </p:spPr>
      </p:pic>
      <p:pic>
        <p:nvPicPr>
          <p:cNvPr id="9" name="Picture 9"/>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1349246">
            <a:off x="15133554" y="1583670"/>
            <a:ext cx="345307" cy="345307"/>
          </a:xfrm>
          <a:prstGeom prst="rect">
            <a:avLst/>
          </a:prstGeom>
        </p:spPr>
      </p:pic>
      <p:pic>
        <p:nvPicPr>
          <p:cNvPr id="10" name="Picture 10"/>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1349246">
            <a:off x="13411817" y="9139964"/>
            <a:ext cx="860943" cy="860943"/>
          </a:xfrm>
          <a:prstGeom prst="rect">
            <a:avLst/>
          </a:prstGeom>
        </p:spPr>
      </p:pic>
      <p:pic>
        <p:nvPicPr>
          <p:cNvPr id="11" name="Picture 11"/>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rot="-1571764">
            <a:off x="-1493978" y="7272274"/>
            <a:ext cx="2987956" cy="2482720"/>
          </a:xfrm>
          <a:prstGeom prst="rect">
            <a:avLst/>
          </a:prstGeom>
        </p:spPr>
      </p:pic>
      <p:pic>
        <p:nvPicPr>
          <p:cNvPr id="12" name="Picture 12"/>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rot="6484123">
            <a:off x="17226656" y="3487930"/>
            <a:ext cx="1210955" cy="1006193"/>
          </a:xfrm>
          <a:prstGeom prst="rect">
            <a:avLst/>
          </a:prstGeom>
        </p:spPr>
      </p:pic>
      <p:pic>
        <p:nvPicPr>
          <p:cNvPr id="13" name="Picture 13"/>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rot="8320038">
            <a:off x="7760287" y="8983690"/>
            <a:ext cx="1412296" cy="1173489"/>
          </a:xfrm>
          <a:prstGeom prst="rect">
            <a:avLst/>
          </a:prstGeom>
        </p:spPr>
      </p:pic>
      <p:sp>
        <p:nvSpPr>
          <p:cNvPr id="14" name="TextBox 14"/>
          <p:cNvSpPr txBox="1"/>
          <p:nvPr/>
        </p:nvSpPr>
        <p:spPr>
          <a:xfrm>
            <a:off x="2568011" y="1067624"/>
            <a:ext cx="14049495" cy="7252971"/>
          </a:xfrm>
          <a:prstGeom prst="rect">
            <a:avLst/>
          </a:prstGeom>
        </p:spPr>
        <p:txBody>
          <a:bodyPr lIns="0" tIns="0" rIns="0" bIns="0" rtlCol="0" anchor="t">
            <a:spAutoFit/>
          </a:bodyPr>
          <a:lstStyle/>
          <a:p>
            <a:pPr>
              <a:lnSpc>
                <a:spcPts val="3639"/>
              </a:lnSpc>
            </a:pPr>
            <a:r>
              <a:rPr lang="en-US" sz="2599">
                <a:solidFill>
                  <a:srgbClr val="FFFFFF"/>
                </a:solidFill>
                <a:latin typeface="Noto Sans Bold"/>
              </a:rPr>
              <a:t>    _I. Introduction_</a:t>
            </a:r>
          </a:p>
          <a:p>
            <a:pPr>
              <a:lnSpc>
                <a:spcPts val="3219"/>
              </a:lnSpc>
            </a:pPr>
            <a:r>
              <a:rPr lang="en-US" sz="2299">
                <a:solidFill>
                  <a:srgbClr val="FFFFFF"/>
                </a:solidFill>
                <a:latin typeface="Arimo"/>
              </a:rPr>
              <a:t>            </a:t>
            </a:r>
            <a:r>
              <a:rPr lang="en-US" sz="2299">
                <a:solidFill>
                  <a:srgbClr val="FFFFFF"/>
                </a:solidFill>
                <a:latin typeface="Arimo Bold"/>
              </a:rPr>
              <a:t>[ </a:t>
            </a:r>
            <a:r>
              <a:rPr lang="en-US" sz="2299">
                <a:solidFill>
                  <a:srgbClr val="FFFFFF"/>
                </a:solidFill>
                <a:latin typeface="Arimo"/>
              </a:rPr>
              <a:t> </a:t>
            </a:r>
            <a:r>
              <a:rPr lang="en-US" sz="2299">
                <a:solidFill>
                  <a:srgbClr val="FFFFFF"/>
                </a:solidFill>
                <a:latin typeface="Arimo Bold"/>
              </a:rPr>
              <a:t>General information ]</a:t>
            </a:r>
          </a:p>
          <a:p>
            <a:pPr>
              <a:lnSpc>
                <a:spcPts val="3219"/>
              </a:lnSpc>
            </a:pPr>
            <a:r>
              <a:rPr lang="en-US" sz="2299">
                <a:solidFill>
                  <a:srgbClr val="FFFFFF"/>
                </a:solidFill>
                <a:latin typeface="Arimo"/>
              </a:rPr>
              <a:t>-  Name of project: Contact Management system.</a:t>
            </a:r>
          </a:p>
          <a:p>
            <a:pPr>
              <a:lnSpc>
                <a:spcPts val="3219"/>
              </a:lnSpc>
            </a:pPr>
            <a:r>
              <a:rPr lang="en-US" sz="2299">
                <a:solidFill>
                  <a:srgbClr val="FFFFFF"/>
                </a:solidFill>
                <a:latin typeface="Arimo"/>
              </a:rPr>
              <a:t>- Purpose: This program is mainly used to record names, phone numbers, emails, and addresses.</a:t>
            </a:r>
          </a:p>
          <a:p>
            <a:pPr>
              <a:lnSpc>
                <a:spcPts val="3219"/>
              </a:lnSpc>
            </a:pPr>
            <a:r>
              <a:rPr lang="en-US" sz="2299">
                <a:solidFill>
                  <a:srgbClr val="FFFFFF"/>
                </a:solidFill>
                <a:latin typeface="Arimo"/>
              </a:rPr>
              <a:t>- Users: For the organization, unit, company, hospital, school, etc.</a:t>
            </a:r>
          </a:p>
          <a:p>
            <a:pPr>
              <a:lnSpc>
                <a:spcPts val="3219"/>
              </a:lnSpc>
            </a:pPr>
            <a:r>
              <a:rPr lang="en-US" sz="2299">
                <a:solidFill>
                  <a:srgbClr val="FFFFFF"/>
                </a:solidFill>
                <a:latin typeface="Arimo"/>
              </a:rPr>
              <a:t>- Scope of project: In Resource Human Management or Customer Information Management.</a:t>
            </a:r>
          </a:p>
          <a:p>
            <a:pPr>
              <a:lnSpc>
                <a:spcPts val="3219"/>
              </a:lnSpc>
            </a:pPr>
            <a:endParaRPr lang="en-US" sz="2299">
              <a:solidFill>
                <a:srgbClr val="FFFFFF"/>
              </a:solidFill>
              <a:latin typeface="Arimo"/>
            </a:endParaRPr>
          </a:p>
          <a:p>
            <a:pPr>
              <a:lnSpc>
                <a:spcPts val="3219"/>
              </a:lnSpc>
            </a:pPr>
            <a:r>
              <a:rPr lang="en-US" sz="2299">
                <a:solidFill>
                  <a:srgbClr val="FFFFFF"/>
                </a:solidFill>
                <a:latin typeface="Arimo"/>
              </a:rPr>
              <a:t>            </a:t>
            </a:r>
            <a:r>
              <a:rPr lang="en-US" sz="2299">
                <a:solidFill>
                  <a:srgbClr val="FFFFFF"/>
                </a:solidFill>
                <a:latin typeface="Arimo Bold"/>
              </a:rPr>
              <a:t> [  Project selection  ]</a:t>
            </a:r>
          </a:p>
          <a:p>
            <a:pPr>
              <a:lnSpc>
                <a:spcPts val="3219"/>
              </a:lnSpc>
            </a:pPr>
            <a:r>
              <a:rPr lang="en-US" sz="2299">
                <a:solidFill>
                  <a:srgbClr val="FFFFFF"/>
                </a:solidFill>
                <a:latin typeface="Arimo"/>
              </a:rPr>
              <a:t>The main reason I chose to do this project was to manage student information more quickly and easily</a:t>
            </a:r>
          </a:p>
          <a:p>
            <a:pPr>
              <a:lnSpc>
                <a:spcPts val="3219"/>
              </a:lnSpc>
            </a:pPr>
            <a:endParaRPr lang="en-US" sz="2299">
              <a:solidFill>
                <a:srgbClr val="FFFFFF"/>
              </a:solidFill>
              <a:latin typeface="Arimo"/>
            </a:endParaRPr>
          </a:p>
          <a:p>
            <a:pPr>
              <a:lnSpc>
                <a:spcPts val="3219"/>
              </a:lnSpc>
            </a:pPr>
            <a:r>
              <a:rPr lang="en-US" sz="2299">
                <a:solidFill>
                  <a:srgbClr val="FFFFFF"/>
                </a:solidFill>
                <a:latin typeface="Arimo"/>
              </a:rPr>
              <a:t>              [  </a:t>
            </a:r>
            <a:r>
              <a:rPr lang="en-US" sz="2299">
                <a:solidFill>
                  <a:srgbClr val="FFFFFF"/>
                </a:solidFill>
                <a:latin typeface="Arimo Bold"/>
              </a:rPr>
              <a:t>Main features ]</a:t>
            </a:r>
          </a:p>
          <a:p>
            <a:pPr>
              <a:lnSpc>
                <a:spcPts val="3219"/>
              </a:lnSpc>
            </a:pPr>
            <a:r>
              <a:rPr lang="en-US" sz="2299">
                <a:solidFill>
                  <a:srgbClr val="FFFFFF"/>
                </a:solidFill>
                <a:latin typeface="Arimo"/>
              </a:rPr>
              <a:t>The Contact Management system program was divided into 5 parts and 5 cases: </a:t>
            </a:r>
          </a:p>
          <a:p>
            <a:pPr marL="496566" lvl="1" indent="-248283">
              <a:lnSpc>
                <a:spcPts val="3219"/>
              </a:lnSpc>
              <a:buFont typeface="Arial"/>
              <a:buChar char="•"/>
            </a:pPr>
            <a:r>
              <a:rPr lang="en-US" sz="2299">
                <a:solidFill>
                  <a:srgbClr val="FFFFFF"/>
                </a:solidFill>
                <a:latin typeface="Arimo"/>
              </a:rPr>
              <a:t>List all contacts</a:t>
            </a:r>
          </a:p>
          <a:p>
            <a:pPr>
              <a:lnSpc>
                <a:spcPts val="3219"/>
              </a:lnSpc>
            </a:pPr>
            <a:r>
              <a:rPr lang="en-US" sz="2299">
                <a:solidFill>
                  <a:srgbClr val="FFFFFF"/>
                </a:solidFill>
                <a:latin typeface="Noto Sans"/>
              </a:rPr>
              <a:t>   </a:t>
            </a:r>
            <a:r>
              <a:rPr lang="en-US" sz="2299">
                <a:solidFill>
                  <a:srgbClr val="FFFFFF"/>
                </a:solidFill>
                <a:latin typeface="Arimo"/>
              </a:rPr>
              <a:t>2. Add new contact</a:t>
            </a:r>
          </a:p>
          <a:p>
            <a:pPr>
              <a:lnSpc>
                <a:spcPts val="3219"/>
              </a:lnSpc>
            </a:pPr>
            <a:r>
              <a:rPr lang="en-US" sz="2299">
                <a:solidFill>
                  <a:srgbClr val="FFFFFF"/>
                </a:solidFill>
                <a:latin typeface="Noto Sans"/>
              </a:rPr>
              <a:t>   </a:t>
            </a:r>
            <a:r>
              <a:rPr lang="en-US" sz="2299">
                <a:solidFill>
                  <a:srgbClr val="FFFFFF"/>
                </a:solidFill>
                <a:latin typeface="Arimo"/>
              </a:rPr>
              <a:t>3. Search contact</a:t>
            </a:r>
          </a:p>
          <a:p>
            <a:pPr>
              <a:lnSpc>
                <a:spcPts val="3219"/>
              </a:lnSpc>
            </a:pPr>
            <a:r>
              <a:rPr lang="en-US" sz="2299">
                <a:solidFill>
                  <a:srgbClr val="FFFFFF"/>
                </a:solidFill>
                <a:latin typeface="Noto Sans"/>
              </a:rPr>
              <a:t>   </a:t>
            </a:r>
            <a:r>
              <a:rPr lang="en-US" sz="2299">
                <a:solidFill>
                  <a:srgbClr val="FFFFFF"/>
                </a:solidFill>
                <a:latin typeface="Arimo"/>
              </a:rPr>
              <a:t>4. Edit contact</a:t>
            </a:r>
          </a:p>
          <a:p>
            <a:pPr>
              <a:lnSpc>
                <a:spcPts val="3219"/>
              </a:lnSpc>
            </a:pPr>
            <a:r>
              <a:rPr lang="en-US" sz="2299">
                <a:solidFill>
                  <a:srgbClr val="FFFFFF"/>
                </a:solidFill>
                <a:latin typeface="Noto Sans"/>
              </a:rPr>
              <a:t>   </a:t>
            </a:r>
            <a:r>
              <a:rPr lang="en-US" sz="2299">
                <a:solidFill>
                  <a:srgbClr val="FFFFFF"/>
                </a:solidFill>
                <a:latin typeface="Arimo"/>
              </a:rPr>
              <a:t>5.Delete contact</a:t>
            </a:r>
          </a:p>
          <a:p>
            <a:pPr>
              <a:lnSpc>
                <a:spcPts val="3219"/>
              </a:lnSpc>
            </a:pPr>
            <a:endParaRPr lang="en-US" sz="2299">
              <a:solidFill>
                <a:srgbClr val="FFFFFF"/>
              </a:solidFill>
              <a:latin typeface="Arimo"/>
            </a:endParaRPr>
          </a:p>
        </p:txBody>
      </p:sp>
      <p:pic>
        <p:nvPicPr>
          <p:cNvPr id="15" name="Picture 1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3143719" y="-1478983"/>
            <a:ext cx="2507683" cy="2507683"/>
          </a:xfrm>
          <a:prstGeom prst="rect">
            <a:avLst/>
          </a:prstGeom>
        </p:spPr>
      </p:pic>
      <p:sp>
        <p:nvSpPr>
          <p:cNvPr id="16" name="AutoShape 16"/>
          <p:cNvSpPr/>
          <p:nvPr/>
        </p:nvSpPr>
        <p:spPr>
          <a:xfrm rot="5400000">
            <a:off x="-2129028" y="5093874"/>
            <a:ext cx="8177972" cy="0"/>
          </a:xfrm>
          <a:prstGeom prst="line">
            <a:avLst/>
          </a:prstGeom>
          <a:ln w="47625" cap="flat">
            <a:solidFill>
              <a:srgbClr val="FFFFFF"/>
            </a:solidFill>
            <a:prstDash val="solid"/>
            <a:headEnd type="none" w="sm" len="sm"/>
            <a:tailEnd type="none" w="sm" len="sm"/>
          </a:ln>
        </p:spPr>
      </p:sp>
      <p:sp>
        <p:nvSpPr>
          <p:cNvPr id="17" name="AutoShape 17"/>
          <p:cNvSpPr/>
          <p:nvPr/>
        </p:nvSpPr>
        <p:spPr>
          <a:xfrm>
            <a:off x="1386327" y="8513634"/>
            <a:ext cx="14369935" cy="0"/>
          </a:xfrm>
          <a:prstGeom prst="line">
            <a:avLst/>
          </a:prstGeom>
          <a:ln w="47625" cap="flat">
            <a:solidFill>
              <a:srgbClr val="FFFFFF"/>
            </a:solidFill>
            <a:prstDash val="solid"/>
            <a:headEnd type="none" w="sm" len="sm"/>
            <a:tailEnd type="none" w="sm" len="sm"/>
          </a:ln>
        </p:spPr>
      </p:sp>
      <p:pic>
        <p:nvPicPr>
          <p:cNvPr id="18" name="Picture 18"/>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5858124" y="-784002"/>
            <a:ext cx="2883686" cy="1568004"/>
          </a:xfrm>
          <a:prstGeom prst="rect">
            <a:avLst/>
          </a:prstGeom>
        </p:spPr>
      </p:pic>
      <p:pic>
        <p:nvPicPr>
          <p:cNvPr id="19" name="Picture 19"/>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281663" y="3064347"/>
            <a:ext cx="1104664" cy="3131779"/>
          </a:xfrm>
          <a:prstGeom prst="rect">
            <a:avLst/>
          </a:prstGeom>
        </p:spPr>
      </p:pic>
      <p:pic>
        <p:nvPicPr>
          <p:cNvPr id="20" name="Picture 20"/>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a:fillRect/>
          </a:stretch>
        </p:blipFill>
        <p:spPr>
          <a:xfrm>
            <a:off x="17086273" y="3000881"/>
            <a:ext cx="1960488" cy="1980291"/>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1A6FBCA-5CCD-3374-BF80-CAD51B4FAC71}"/>
              </a:ext>
            </a:extLst>
          </p:cNvPr>
          <p:cNvSpPr txBox="1"/>
          <p:nvPr/>
        </p:nvSpPr>
        <p:spPr>
          <a:xfrm>
            <a:off x="3810000" y="4305300"/>
            <a:ext cx="11506200" cy="1446550"/>
          </a:xfrm>
          <a:prstGeom prst="rect">
            <a:avLst/>
          </a:prstGeom>
          <a:noFill/>
        </p:spPr>
        <p:txBody>
          <a:bodyPr wrap="square" rtlCol="0">
            <a:spAutoFit/>
          </a:bodyPr>
          <a:lstStyle/>
          <a:p>
            <a:r>
              <a:rPr lang="en-US" sz="8800" b="1" dirty="0">
                <a:solidFill>
                  <a:schemeClr val="bg1"/>
                </a:solidFill>
                <a:latin typeface=".VnArabia" panose="020B7200000000000000" pitchFamily="34" charset="0"/>
              </a:rPr>
              <a:t>Thanks for watching</a:t>
            </a:r>
          </a:p>
        </p:txBody>
      </p:sp>
      <p:pic>
        <p:nvPicPr>
          <p:cNvPr id="3" name="Picture 12">
            <a:extLst>
              <a:ext uri="{FF2B5EF4-FFF2-40B4-BE49-F238E27FC236}">
                <a16:creationId xmlns:a16="http://schemas.microsoft.com/office/drawing/2014/main" id="{C6D7ADA9-29D1-9714-CD15-1F7D72A6033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105132">
            <a:off x="-712073" y="6315476"/>
            <a:ext cx="1424146" cy="1424146"/>
          </a:xfrm>
          <a:prstGeom prst="rect">
            <a:avLst/>
          </a:prstGeom>
        </p:spPr>
      </p:pic>
      <p:pic>
        <p:nvPicPr>
          <p:cNvPr id="4" name="Picture 2">
            <a:extLst>
              <a:ext uri="{FF2B5EF4-FFF2-40B4-BE49-F238E27FC236}">
                <a16:creationId xmlns:a16="http://schemas.microsoft.com/office/drawing/2014/main" id="{BCFF1F43-49CC-E382-CFB1-7DC159DA1102}"/>
              </a:ext>
            </a:extLst>
          </p:cNvPr>
          <p:cNvPicPr>
            <a:picLocks noChangeAspect="1"/>
          </p:cNvPicPr>
          <p:nvPr/>
        </p:nvPicPr>
        <p:blipFill>
          <a:blip r:embed="rId4">
            <a:alphaModFix amt="7999"/>
          </a:blip>
          <a:srcRect t="918" b="10054"/>
          <a:stretch>
            <a:fillRect/>
          </a:stretch>
        </p:blipFill>
        <p:spPr>
          <a:xfrm rot="77659">
            <a:off x="60021" y="6109522"/>
            <a:ext cx="18167958" cy="5519552"/>
          </a:xfrm>
          <a:prstGeom prst="rect">
            <a:avLst/>
          </a:prstGeom>
        </p:spPr>
      </p:pic>
      <p:pic>
        <p:nvPicPr>
          <p:cNvPr id="5" name="Picture 28">
            <a:extLst>
              <a:ext uri="{FF2B5EF4-FFF2-40B4-BE49-F238E27FC236}">
                <a16:creationId xmlns:a16="http://schemas.microsoft.com/office/drawing/2014/main" id="{B53DFDDF-F285-ADD6-BA01-EC86B71DADC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463005" y="9258300"/>
            <a:ext cx="7315200" cy="731520"/>
          </a:xfrm>
          <a:prstGeom prst="rect">
            <a:avLst/>
          </a:prstGeom>
        </p:spPr>
      </p:pic>
      <p:grpSp>
        <p:nvGrpSpPr>
          <p:cNvPr id="6" name="Group 26">
            <a:extLst>
              <a:ext uri="{FF2B5EF4-FFF2-40B4-BE49-F238E27FC236}">
                <a16:creationId xmlns:a16="http://schemas.microsoft.com/office/drawing/2014/main" id="{29DD35AA-EBFD-9568-8CEB-C8C4F1784B8E}"/>
              </a:ext>
            </a:extLst>
          </p:cNvPr>
          <p:cNvGrpSpPr/>
          <p:nvPr/>
        </p:nvGrpSpPr>
        <p:grpSpPr>
          <a:xfrm>
            <a:off x="-2222953" y="8180679"/>
            <a:ext cx="8835096" cy="2406490"/>
            <a:chOff x="0" y="0"/>
            <a:chExt cx="15712556" cy="4279762"/>
          </a:xfrm>
        </p:grpSpPr>
        <p:sp>
          <p:nvSpPr>
            <p:cNvPr id="7" name="Freeform 27">
              <a:extLst>
                <a:ext uri="{FF2B5EF4-FFF2-40B4-BE49-F238E27FC236}">
                  <a16:creationId xmlns:a16="http://schemas.microsoft.com/office/drawing/2014/main" id="{53DD7C43-D692-952E-672D-4A244105F28E}"/>
                </a:ext>
              </a:extLst>
            </p:cNvPr>
            <p:cNvSpPr/>
            <p:nvPr/>
          </p:nvSpPr>
          <p:spPr>
            <a:xfrm>
              <a:off x="0" y="0"/>
              <a:ext cx="15712556" cy="4279762"/>
            </a:xfrm>
            <a:custGeom>
              <a:avLst/>
              <a:gdLst/>
              <a:ahLst/>
              <a:cxnLst/>
              <a:rect l="l" t="t" r="r" b="b"/>
              <a:pathLst>
                <a:path w="15712556" h="4279762">
                  <a:moveTo>
                    <a:pt x="0" y="0"/>
                  </a:moveTo>
                  <a:lnTo>
                    <a:pt x="0" y="4279762"/>
                  </a:lnTo>
                  <a:lnTo>
                    <a:pt x="15712556" y="4279762"/>
                  </a:lnTo>
                  <a:lnTo>
                    <a:pt x="15712556" y="0"/>
                  </a:lnTo>
                  <a:lnTo>
                    <a:pt x="0" y="0"/>
                  </a:lnTo>
                  <a:close/>
                  <a:moveTo>
                    <a:pt x="15651597" y="4218802"/>
                  </a:moveTo>
                  <a:lnTo>
                    <a:pt x="59690" y="4218802"/>
                  </a:lnTo>
                  <a:lnTo>
                    <a:pt x="59690" y="59690"/>
                  </a:lnTo>
                  <a:lnTo>
                    <a:pt x="15651597" y="59690"/>
                  </a:lnTo>
                  <a:lnTo>
                    <a:pt x="15651597" y="4218802"/>
                  </a:lnTo>
                  <a:close/>
                </a:path>
              </a:pathLst>
            </a:custGeom>
            <a:solidFill>
              <a:srgbClr val="FFFFFF"/>
            </a:solidFill>
          </p:spPr>
        </p:sp>
      </p:grpSp>
      <p:pic>
        <p:nvPicPr>
          <p:cNvPr id="8" name="Picture 21">
            <a:extLst>
              <a:ext uri="{FF2B5EF4-FFF2-40B4-BE49-F238E27FC236}">
                <a16:creationId xmlns:a16="http://schemas.microsoft.com/office/drawing/2014/main" id="{967B27DA-6C32-548A-A8B9-A1F54D1389F8}"/>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10542545">
            <a:off x="5389493" y="8499813"/>
            <a:ext cx="526672" cy="526672"/>
          </a:xfrm>
          <a:prstGeom prst="rect">
            <a:avLst/>
          </a:prstGeom>
        </p:spPr>
      </p:pic>
      <p:pic>
        <p:nvPicPr>
          <p:cNvPr id="9" name="Picture 11">
            <a:extLst>
              <a:ext uri="{FF2B5EF4-FFF2-40B4-BE49-F238E27FC236}">
                <a16:creationId xmlns:a16="http://schemas.microsoft.com/office/drawing/2014/main" id="{1063F462-02C1-30AA-118F-EE0F108658F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rot="5400000">
            <a:off x="1676188" y="7069568"/>
            <a:ext cx="1735836" cy="190942"/>
          </a:xfrm>
          <a:prstGeom prst="rect">
            <a:avLst/>
          </a:prstGeom>
        </p:spPr>
      </p:pic>
      <p:grpSp>
        <p:nvGrpSpPr>
          <p:cNvPr id="10" name="Group 8">
            <a:extLst>
              <a:ext uri="{FF2B5EF4-FFF2-40B4-BE49-F238E27FC236}">
                <a16:creationId xmlns:a16="http://schemas.microsoft.com/office/drawing/2014/main" id="{75CAA189-7BD3-0D6C-DC5F-A4A1AC752CF0}"/>
              </a:ext>
            </a:extLst>
          </p:cNvPr>
          <p:cNvGrpSpPr/>
          <p:nvPr/>
        </p:nvGrpSpPr>
        <p:grpSpPr>
          <a:xfrm rot="-10800000">
            <a:off x="2194595" y="2779440"/>
            <a:ext cx="1889470" cy="1714184"/>
            <a:chOff x="0" y="0"/>
            <a:chExt cx="2519294" cy="2285578"/>
          </a:xfrm>
        </p:grpSpPr>
        <p:pic>
          <p:nvPicPr>
            <p:cNvPr id="11" name="Picture 9">
              <a:extLst>
                <a:ext uri="{FF2B5EF4-FFF2-40B4-BE49-F238E27FC236}">
                  <a16:creationId xmlns:a16="http://schemas.microsoft.com/office/drawing/2014/main" id="{3EB82AFC-FEF1-629D-03D8-3E1F3F4E4E3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515697" y="281981"/>
              <a:ext cx="2003597" cy="2003597"/>
            </a:xfrm>
            <a:prstGeom prst="rect">
              <a:avLst/>
            </a:prstGeom>
          </p:spPr>
        </p:pic>
        <p:pic>
          <p:nvPicPr>
            <p:cNvPr id="12" name="Picture 10">
              <a:extLst>
                <a:ext uri="{FF2B5EF4-FFF2-40B4-BE49-F238E27FC236}">
                  <a16:creationId xmlns:a16="http://schemas.microsoft.com/office/drawing/2014/main" id="{C6B13332-8352-BD12-2294-3838105DAB28}"/>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a:off x="0" y="0"/>
              <a:ext cx="998119" cy="943222"/>
            </a:xfrm>
            <a:prstGeom prst="rect">
              <a:avLst/>
            </a:prstGeom>
          </p:spPr>
        </p:pic>
      </p:grpSp>
      <p:grpSp>
        <p:nvGrpSpPr>
          <p:cNvPr id="13" name="Group 23">
            <a:extLst>
              <a:ext uri="{FF2B5EF4-FFF2-40B4-BE49-F238E27FC236}">
                <a16:creationId xmlns:a16="http://schemas.microsoft.com/office/drawing/2014/main" id="{8B537DC1-61FE-9CF5-92C7-686DC4F442B9}"/>
              </a:ext>
            </a:extLst>
          </p:cNvPr>
          <p:cNvGrpSpPr/>
          <p:nvPr/>
        </p:nvGrpSpPr>
        <p:grpSpPr>
          <a:xfrm>
            <a:off x="6167789" y="7027549"/>
            <a:ext cx="888708" cy="3620152"/>
            <a:chOff x="0" y="0"/>
            <a:chExt cx="1184944" cy="4826869"/>
          </a:xfrm>
        </p:grpSpPr>
        <p:pic>
          <p:nvPicPr>
            <p:cNvPr id="14" name="Picture 24">
              <a:extLst>
                <a:ext uri="{FF2B5EF4-FFF2-40B4-BE49-F238E27FC236}">
                  <a16:creationId xmlns:a16="http://schemas.microsoft.com/office/drawing/2014/main" id="{B9FA77FF-DA7F-42F0-3CF9-29822F42F79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rot="5400000">
              <a:off x="-1356553" y="3134988"/>
              <a:ext cx="3048435" cy="335328"/>
            </a:xfrm>
            <a:prstGeom prst="rect">
              <a:avLst/>
            </a:prstGeom>
          </p:spPr>
        </p:pic>
        <p:pic>
          <p:nvPicPr>
            <p:cNvPr id="15" name="Picture 25">
              <a:extLst>
                <a:ext uri="{FF2B5EF4-FFF2-40B4-BE49-F238E27FC236}">
                  <a16:creationId xmlns:a16="http://schemas.microsoft.com/office/drawing/2014/main" id="{ED2ACE40-EF84-77A3-0117-390FBC32069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rot="-5400000">
              <a:off x="-506937" y="1356553"/>
              <a:ext cx="3048435" cy="335328"/>
            </a:xfrm>
            <a:prstGeom prst="rect">
              <a:avLst/>
            </a:prstGeom>
          </p:spPr>
        </p:pic>
      </p:grpSp>
      <p:pic>
        <p:nvPicPr>
          <p:cNvPr id="16" name="Picture 17">
            <a:extLst>
              <a:ext uri="{FF2B5EF4-FFF2-40B4-BE49-F238E27FC236}">
                <a16:creationId xmlns:a16="http://schemas.microsoft.com/office/drawing/2014/main" id="{66D634A1-EFC1-1D61-5A82-16B13A4B169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10542545">
            <a:off x="7233967" y="8541517"/>
            <a:ext cx="1684815" cy="1684815"/>
          </a:xfrm>
          <a:prstGeom prst="rect">
            <a:avLst/>
          </a:prstGeom>
        </p:spPr>
      </p:pic>
      <p:grpSp>
        <p:nvGrpSpPr>
          <p:cNvPr id="17" name="Group 18">
            <a:extLst>
              <a:ext uri="{FF2B5EF4-FFF2-40B4-BE49-F238E27FC236}">
                <a16:creationId xmlns:a16="http://schemas.microsoft.com/office/drawing/2014/main" id="{A7154633-74F8-22D1-1C27-7F391765EF01}"/>
              </a:ext>
            </a:extLst>
          </p:cNvPr>
          <p:cNvGrpSpPr/>
          <p:nvPr/>
        </p:nvGrpSpPr>
        <p:grpSpPr>
          <a:xfrm>
            <a:off x="11734800" y="6591300"/>
            <a:ext cx="3276600" cy="2722575"/>
            <a:chOff x="0" y="0"/>
            <a:chExt cx="6525755" cy="5454416"/>
          </a:xfrm>
        </p:grpSpPr>
        <p:pic>
          <p:nvPicPr>
            <p:cNvPr id="18" name="Picture 19">
              <a:extLst>
                <a:ext uri="{FF2B5EF4-FFF2-40B4-BE49-F238E27FC236}">
                  <a16:creationId xmlns:a16="http://schemas.microsoft.com/office/drawing/2014/main" id="{05547E6B-5C5E-2FA5-F0CA-C489E7179C2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10328833">
              <a:off x="1379202" y="307863"/>
              <a:ext cx="4838690" cy="4838690"/>
            </a:xfrm>
            <a:prstGeom prst="rect">
              <a:avLst/>
            </a:prstGeom>
          </p:spPr>
        </p:pic>
        <p:pic>
          <p:nvPicPr>
            <p:cNvPr id="19" name="Picture 20">
              <a:extLst>
                <a:ext uri="{FF2B5EF4-FFF2-40B4-BE49-F238E27FC236}">
                  <a16:creationId xmlns:a16="http://schemas.microsoft.com/office/drawing/2014/main" id="{F0B0EE07-FAEB-E71F-23B4-6C46D84001D0}"/>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a:off x="0" y="50800"/>
              <a:ext cx="2410459" cy="2277884"/>
            </a:xfrm>
            <a:prstGeom prst="rect">
              <a:avLst/>
            </a:prstGeom>
          </p:spPr>
        </p:pic>
      </p:grpSp>
      <p:pic>
        <p:nvPicPr>
          <p:cNvPr id="20" name="Picture 22">
            <a:extLst>
              <a:ext uri="{FF2B5EF4-FFF2-40B4-BE49-F238E27FC236}">
                <a16:creationId xmlns:a16="http://schemas.microsoft.com/office/drawing/2014/main" id="{116BB718-D2F7-FA11-8569-37C433B089FB}"/>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10542545">
            <a:off x="11093916" y="571408"/>
            <a:ext cx="526672" cy="526672"/>
          </a:xfrm>
          <a:prstGeom prst="rect">
            <a:avLst/>
          </a:prstGeom>
        </p:spPr>
      </p:pic>
      <p:pic>
        <p:nvPicPr>
          <p:cNvPr id="21" name="Picture 13">
            <a:extLst>
              <a:ext uri="{FF2B5EF4-FFF2-40B4-BE49-F238E27FC236}">
                <a16:creationId xmlns:a16="http://schemas.microsoft.com/office/drawing/2014/main" id="{941C39A7-FDDD-054E-81D5-A2BC9D7CC63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6922730">
            <a:off x="4772027" y="-598501"/>
            <a:ext cx="1197002" cy="1197002"/>
          </a:xfrm>
          <a:prstGeom prst="rect">
            <a:avLst/>
          </a:prstGeom>
        </p:spPr>
      </p:pic>
      <p:grpSp>
        <p:nvGrpSpPr>
          <p:cNvPr id="22" name="Group 14">
            <a:extLst>
              <a:ext uri="{FF2B5EF4-FFF2-40B4-BE49-F238E27FC236}">
                <a16:creationId xmlns:a16="http://schemas.microsoft.com/office/drawing/2014/main" id="{5035337F-BC38-DCE9-6067-0605D74E463E}"/>
              </a:ext>
            </a:extLst>
          </p:cNvPr>
          <p:cNvGrpSpPr/>
          <p:nvPr/>
        </p:nvGrpSpPr>
        <p:grpSpPr>
          <a:xfrm>
            <a:off x="8263418" y="0"/>
            <a:ext cx="716032" cy="2916757"/>
            <a:chOff x="0" y="0"/>
            <a:chExt cx="954710" cy="3889009"/>
          </a:xfrm>
        </p:grpSpPr>
        <p:pic>
          <p:nvPicPr>
            <p:cNvPr id="23" name="Picture 15">
              <a:extLst>
                <a:ext uri="{FF2B5EF4-FFF2-40B4-BE49-F238E27FC236}">
                  <a16:creationId xmlns:a16="http://schemas.microsoft.com/office/drawing/2014/main" id="{E91E3920-9949-CFDC-1200-1DCE0798ADA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rot="-5400000">
              <a:off x="-1092975" y="2525860"/>
              <a:ext cx="2456124" cy="270174"/>
            </a:xfrm>
            <a:prstGeom prst="rect">
              <a:avLst/>
            </a:prstGeom>
          </p:spPr>
        </p:pic>
        <p:pic>
          <p:nvPicPr>
            <p:cNvPr id="24" name="Picture 16">
              <a:extLst>
                <a:ext uri="{FF2B5EF4-FFF2-40B4-BE49-F238E27FC236}">
                  <a16:creationId xmlns:a16="http://schemas.microsoft.com/office/drawing/2014/main" id="{2F846489-2258-5D77-8D4A-ECD5ED7CE24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rot="-5400000">
              <a:off x="-408439" y="1092975"/>
              <a:ext cx="2456124" cy="270174"/>
            </a:xfrm>
            <a:prstGeom prst="rect">
              <a:avLst/>
            </a:prstGeom>
          </p:spPr>
        </p:pic>
      </p:grpSp>
      <p:pic>
        <p:nvPicPr>
          <p:cNvPr id="25" name="Picture 22">
            <a:extLst>
              <a:ext uri="{FF2B5EF4-FFF2-40B4-BE49-F238E27FC236}">
                <a16:creationId xmlns:a16="http://schemas.microsoft.com/office/drawing/2014/main" id="{DC3E4307-E80A-DA7A-1744-0D78F88C23E5}"/>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10542545">
            <a:off x="15430418" y="3267452"/>
            <a:ext cx="526672" cy="526672"/>
          </a:xfrm>
          <a:prstGeom prst="rect">
            <a:avLst/>
          </a:prstGeom>
        </p:spPr>
      </p:pic>
      <p:pic>
        <p:nvPicPr>
          <p:cNvPr id="26" name="Picture 12">
            <a:extLst>
              <a:ext uri="{FF2B5EF4-FFF2-40B4-BE49-F238E27FC236}">
                <a16:creationId xmlns:a16="http://schemas.microsoft.com/office/drawing/2014/main" id="{5B74E212-EC03-A926-7432-53082CC8006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105132">
            <a:off x="16404440" y="122670"/>
            <a:ext cx="1424146" cy="1424146"/>
          </a:xfrm>
          <a:prstGeom prst="rect">
            <a:avLst/>
          </a:prstGeom>
        </p:spPr>
      </p:pic>
      <p:sp>
        <p:nvSpPr>
          <p:cNvPr id="27" name="TextBox 26">
            <a:extLst>
              <a:ext uri="{FF2B5EF4-FFF2-40B4-BE49-F238E27FC236}">
                <a16:creationId xmlns:a16="http://schemas.microsoft.com/office/drawing/2014/main" id="{643B04AF-45E8-0E55-5C63-1155B856FBEC}"/>
              </a:ext>
            </a:extLst>
          </p:cNvPr>
          <p:cNvSpPr txBox="1"/>
          <p:nvPr/>
        </p:nvSpPr>
        <p:spPr>
          <a:xfrm>
            <a:off x="15667314" y="9507818"/>
            <a:ext cx="2282548" cy="461665"/>
          </a:xfrm>
          <a:prstGeom prst="rect">
            <a:avLst/>
          </a:prstGeom>
          <a:noFill/>
        </p:spPr>
        <p:txBody>
          <a:bodyPr wrap="square" rtlCol="0">
            <a:spAutoFit/>
          </a:bodyPr>
          <a:lstStyle/>
          <a:p>
            <a:r>
              <a:rPr lang="en-US" sz="2400" dirty="0">
                <a:solidFill>
                  <a:schemeClr val="bg1"/>
                </a:solidFill>
              </a:rPr>
              <a:t>_ Ending _</a:t>
            </a:r>
          </a:p>
        </p:txBody>
      </p:sp>
      <p:sp>
        <p:nvSpPr>
          <p:cNvPr id="28" name="TextBox 27">
            <a:extLst>
              <a:ext uri="{FF2B5EF4-FFF2-40B4-BE49-F238E27FC236}">
                <a16:creationId xmlns:a16="http://schemas.microsoft.com/office/drawing/2014/main" id="{903FC0E1-3F1E-C42F-95B4-F97B811D530E}"/>
              </a:ext>
            </a:extLst>
          </p:cNvPr>
          <p:cNvSpPr txBox="1"/>
          <p:nvPr/>
        </p:nvSpPr>
        <p:spPr>
          <a:xfrm rot="16200000">
            <a:off x="-2675227" y="2880974"/>
            <a:ext cx="6288100" cy="369332"/>
          </a:xfrm>
          <a:prstGeom prst="rect">
            <a:avLst/>
          </a:prstGeom>
          <a:noFill/>
        </p:spPr>
        <p:txBody>
          <a:bodyPr wrap="square" rtlCol="0">
            <a:spAutoFit/>
          </a:bodyPr>
          <a:lstStyle/>
          <a:p>
            <a:r>
              <a:rPr lang="en-US" b="1" dirty="0">
                <a:solidFill>
                  <a:schemeClr val="bg1"/>
                </a:solidFill>
              </a:rPr>
              <a:t>Presentation of group 9 about Contact Management System</a:t>
            </a:r>
          </a:p>
        </p:txBody>
      </p:sp>
      <p:pic>
        <p:nvPicPr>
          <p:cNvPr id="29" name="Picture 2">
            <a:extLst>
              <a:ext uri="{FF2B5EF4-FFF2-40B4-BE49-F238E27FC236}">
                <a16:creationId xmlns:a16="http://schemas.microsoft.com/office/drawing/2014/main" id="{7B2DE13D-27E2-CDC8-72D0-97E05A62E34D}"/>
              </a:ext>
            </a:extLst>
          </p:cNvPr>
          <p:cNvPicPr>
            <a:picLocks noChangeAspect="1"/>
          </p:cNvPicPr>
          <p:nvPr/>
        </p:nvPicPr>
        <p:blipFill>
          <a:blip r:embed="rId4">
            <a:alphaModFix amt="7999"/>
          </a:blip>
          <a:srcRect t="918" b="10054"/>
          <a:stretch>
            <a:fillRect/>
          </a:stretch>
        </p:blipFill>
        <p:spPr>
          <a:xfrm rot="77659">
            <a:off x="60020" y="-2124443"/>
            <a:ext cx="18167958" cy="5519552"/>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71615"/>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6054375" y="48547"/>
            <a:ext cx="2057573" cy="1960306"/>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6244875" y="239047"/>
            <a:ext cx="2057573" cy="1960306"/>
          </a:xfrm>
          <a:prstGeom prst="rect">
            <a:avLst/>
          </a:prstGeom>
        </p:spPr>
      </p:pic>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6435375" y="429547"/>
            <a:ext cx="2057573" cy="1960306"/>
          </a:xfrm>
          <a:prstGeom prst="rect">
            <a:avLst/>
          </a:prstGeom>
        </p:spPr>
      </p:pic>
      <p:pic>
        <p:nvPicPr>
          <p:cNvPr id="5" name="Picture 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6625875" y="620047"/>
            <a:ext cx="2057573" cy="1960306"/>
          </a:xfrm>
          <a:prstGeom prst="rect">
            <a:avLst/>
          </a:prstGeom>
        </p:spPr>
      </p:pic>
      <p:pic>
        <p:nvPicPr>
          <p:cNvPr id="6" name="Picture 6"/>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6816375" y="810547"/>
            <a:ext cx="2057573" cy="1960306"/>
          </a:xfrm>
          <a:prstGeom prst="rect">
            <a:avLst/>
          </a:prstGeom>
        </p:spPr>
      </p:pic>
      <p:pic>
        <p:nvPicPr>
          <p:cNvPr id="7" name="Picture 7"/>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7006875" y="1001047"/>
            <a:ext cx="2057573" cy="1960306"/>
          </a:xfrm>
          <a:prstGeom prst="rect">
            <a:avLst/>
          </a:prstGeom>
        </p:spPr>
      </p:pic>
      <p:pic>
        <p:nvPicPr>
          <p:cNvPr id="8" name="Picture 8"/>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7197375" y="1191547"/>
            <a:ext cx="2057573" cy="1960306"/>
          </a:xfrm>
          <a:prstGeom prst="rect">
            <a:avLst/>
          </a:prstGeom>
        </p:spPr>
      </p:pic>
      <p:pic>
        <p:nvPicPr>
          <p:cNvPr id="9" name="Picture 9"/>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7387875" y="1382047"/>
            <a:ext cx="2057573" cy="1960306"/>
          </a:xfrm>
          <a:prstGeom prst="rect">
            <a:avLst/>
          </a:prstGeom>
        </p:spPr>
      </p:pic>
      <p:pic>
        <p:nvPicPr>
          <p:cNvPr id="10" name="Picture 10"/>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7578375" y="1572547"/>
            <a:ext cx="2057573" cy="1960306"/>
          </a:xfrm>
          <a:prstGeom prst="rect">
            <a:avLst/>
          </a:prstGeom>
        </p:spPr>
      </p:pic>
      <p:pic>
        <p:nvPicPr>
          <p:cNvPr id="11" name="Picture 11"/>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7768875" y="1763047"/>
            <a:ext cx="2057573" cy="1960306"/>
          </a:xfrm>
          <a:prstGeom prst="rect">
            <a:avLst/>
          </a:prstGeom>
        </p:spPr>
      </p:pic>
      <p:pic>
        <p:nvPicPr>
          <p:cNvPr id="12" name="Picture 1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7959375" y="1953547"/>
            <a:ext cx="2057573" cy="1960306"/>
          </a:xfrm>
          <a:prstGeom prst="rect">
            <a:avLst/>
          </a:prstGeom>
        </p:spPr>
      </p:pic>
      <p:pic>
        <p:nvPicPr>
          <p:cNvPr id="13" name="Picture 1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8149875" y="2144047"/>
            <a:ext cx="2057573" cy="1960306"/>
          </a:xfrm>
          <a:prstGeom prst="rect">
            <a:avLst/>
          </a:prstGeom>
        </p:spPr>
      </p:pic>
      <p:pic>
        <p:nvPicPr>
          <p:cNvPr id="14" name="Picture 1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672975" y="-1915447"/>
            <a:ext cx="4114800" cy="4114800"/>
          </a:xfrm>
          <a:prstGeom prst="rect">
            <a:avLst/>
          </a:prstGeom>
        </p:spPr>
      </p:pic>
      <p:pic>
        <p:nvPicPr>
          <p:cNvPr id="15" name="Picture 15"/>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8291583" y="0"/>
            <a:ext cx="7315200" cy="731520"/>
          </a:xfrm>
          <a:prstGeom prst="rect">
            <a:avLst/>
          </a:prstGeom>
        </p:spPr>
      </p:pic>
      <p:pic>
        <p:nvPicPr>
          <p:cNvPr id="16" name="Picture 16"/>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4682861" y="7728515"/>
            <a:ext cx="4114800" cy="4114800"/>
          </a:xfrm>
          <a:prstGeom prst="rect">
            <a:avLst/>
          </a:prstGeom>
        </p:spPr>
      </p:pic>
      <p:pic>
        <p:nvPicPr>
          <p:cNvPr id="17" name="Picture 17"/>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rot="-10800000">
            <a:off x="-3834529" y="6249693"/>
            <a:ext cx="5955632" cy="4114800"/>
          </a:xfrm>
          <a:prstGeom prst="rect">
            <a:avLst/>
          </a:prstGeom>
        </p:spPr>
      </p:pic>
      <p:pic>
        <p:nvPicPr>
          <p:cNvPr id="18" name="Picture 18"/>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rot="5400000">
            <a:off x="5427818" y="8930119"/>
            <a:ext cx="447592" cy="1387881"/>
          </a:xfrm>
          <a:prstGeom prst="rect">
            <a:avLst/>
          </a:prstGeom>
        </p:spPr>
      </p:pic>
      <p:pic>
        <p:nvPicPr>
          <p:cNvPr id="19" name="Picture 19"/>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rot="-10800000">
            <a:off x="1237772" y="3723353"/>
            <a:ext cx="447592" cy="1387881"/>
          </a:xfrm>
          <a:prstGeom prst="rect">
            <a:avLst/>
          </a:prstGeom>
        </p:spPr>
      </p:pic>
      <p:pic>
        <p:nvPicPr>
          <p:cNvPr id="21" name="Picture 21"/>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14992552" y="3913853"/>
            <a:ext cx="447592" cy="1387881"/>
          </a:xfrm>
          <a:prstGeom prst="rect">
            <a:avLst/>
          </a:prstGeom>
        </p:spPr>
      </p:pic>
      <p:pic>
        <p:nvPicPr>
          <p:cNvPr id="22" name="Picture 22"/>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rot="-5400000">
            <a:off x="12580112" y="845311"/>
            <a:ext cx="447592" cy="1387881"/>
          </a:xfrm>
          <a:prstGeom prst="rect">
            <a:avLst/>
          </a:prstGeom>
        </p:spPr>
      </p:pic>
      <p:pic>
        <p:nvPicPr>
          <p:cNvPr id="23" name="Picture 23"/>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1558748" y="9258300"/>
            <a:ext cx="7315200" cy="731520"/>
          </a:xfrm>
          <a:prstGeom prst="rect">
            <a:avLst/>
          </a:prstGeom>
        </p:spPr>
      </p:pic>
      <p:sp>
        <p:nvSpPr>
          <p:cNvPr id="24" name="TextBox 24"/>
          <p:cNvSpPr txBox="1"/>
          <p:nvPr/>
        </p:nvSpPr>
        <p:spPr>
          <a:xfrm>
            <a:off x="2048473" y="256025"/>
            <a:ext cx="5398717" cy="574196"/>
          </a:xfrm>
          <a:prstGeom prst="rect">
            <a:avLst/>
          </a:prstGeom>
        </p:spPr>
        <p:txBody>
          <a:bodyPr wrap="square" lIns="0" tIns="0" rIns="0" bIns="0" rtlCol="0" anchor="t">
            <a:spAutoFit/>
          </a:bodyPr>
          <a:lstStyle/>
          <a:p>
            <a:pPr algn="ctr">
              <a:lnSpc>
                <a:spcPts val="4759"/>
              </a:lnSpc>
            </a:pPr>
            <a:r>
              <a:rPr lang="en-US" sz="3399" dirty="0">
                <a:solidFill>
                  <a:srgbClr val="FFFFFF"/>
                </a:solidFill>
                <a:latin typeface="Noto Sans Bold"/>
              </a:rPr>
              <a:t>_II. Designing_</a:t>
            </a:r>
          </a:p>
        </p:txBody>
      </p:sp>
      <p:pic>
        <p:nvPicPr>
          <p:cNvPr id="30" name="Picture 29">
            <a:extLst>
              <a:ext uri="{FF2B5EF4-FFF2-40B4-BE49-F238E27FC236}">
                <a16:creationId xmlns:a16="http://schemas.microsoft.com/office/drawing/2014/main" id="{36735A23-5111-5FE9-7622-482F8D8D8BAD}"/>
              </a:ext>
            </a:extLst>
          </p:cNvPr>
          <p:cNvPicPr>
            <a:picLocks noChangeAspect="1"/>
          </p:cNvPicPr>
          <p:nvPr/>
        </p:nvPicPr>
        <p:blipFill>
          <a:blip r:embed="rId14"/>
          <a:stretch>
            <a:fillRect/>
          </a:stretch>
        </p:blipFill>
        <p:spPr>
          <a:xfrm>
            <a:off x="2286826" y="1163434"/>
            <a:ext cx="11552714" cy="9017635"/>
          </a:xfrm>
          <a:prstGeom prst="rect">
            <a:avLst/>
          </a:prstGeom>
        </p:spPr>
      </p:pic>
      <p:sp>
        <p:nvSpPr>
          <p:cNvPr id="28" name="Rectangle 3">
            <a:extLst>
              <a:ext uri="{FF2B5EF4-FFF2-40B4-BE49-F238E27FC236}">
                <a16:creationId xmlns:a16="http://schemas.microsoft.com/office/drawing/2014/main" id="{04A14832-FDC7-02E9-2478-F1EB8217C59F}"/>
              </a:ext>
            </a:extLst>
          </p:cNvPr>
          <p:cNvSpPr>
            <a:spLocks noChangeArrowheads="1"/>
          </p:cNvSpPr>
          <p:nvPr/>
        </p:nvSpPr>
        <p:spPr bwMode="auto">
          <a:xfrm>
            <a:off x="5501549" y="1141660"/>
            <a:ext cx="8433241" cy="430887"/>
          </a:xfrm>
          <a:prstGeom prst="rect">
            <a:avLst/>
          </a:prstGeom>
          <a:solidFill>
            <a:srgbClr val="FFFF00"/>
          </a:solidFill>
          <a:ln w="9525">
            <a:solidFill>
              <a:schemeClr val="tx1"/>
            </a:solidFill>
            <a:miter lim="800000"/>
            <a:headEnd/>
            <a:tailEnd/>
          </a:ln>
          <a:effectLst/>
        </p:spPr>
        <p:txBody>
          <a:bodyPr vert="horz" wrap="none" lIns="495144"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2800" b="1" i="0" u="none" strike="noStrike" cap="none" normalizeH="0" baseline="0" dirty="0">
                <a:ln>
                  <a:noFill/>
                </a:ln>
                <a:effectLst/>
                <a:latin typeface="Times New Roman" panose="02020603050405020304" pitchFamily="18" charset="0"/>
                <a:ea typeface="Times New Roman" panose="02020603050405020304" pitchFamily="18" charset="0"/>
                <a:cs typeface="Times New Roman" panose="02020603050405020304" pitchFamily="18" charset="0"/>
              </a:rPr>
              <a:t>S</a:t>
            </a:r>
            <a:r>
              <a:rPr kumimoji="0" lang="vi-VN" altLang="en-US" sz="2800" b="1" i="0" u="none" strike="noStrike" cap="none" normalizeH="0" baseline="0" dirty="0">
                <a:ln>
                  <a:noFill/>
                </a:ln>
                <a:effectLst/>
                <a:latin typeface="Times New Roman" panose="02020603050405020304" pitchFamily="18" charset="0"/>
                <a:ea typeface="Times New Roman" panose="02020603050405020304" pitchFamily="18" charset="0"/>
                <a:cs typeface="Times New Roman" panose="02020603050405020304" pitchFamily="18" charset="0"/>
              </a:rPr>
              <a:t>tart of main and assign contact.dll to listcontact()</a:t>
            </a:r>
            <a:r>
              <a:rPr kumimoji="0" lang="en-US" altLang="en-US" sz="2800" b="0" i="0" u="none" strike="noStrike" cap="none" normalizeH="0" baseline="0" dirty="0">
                <a:ln>
                  <a:noFill/>
                </a:ln>
                <a:effectLst/>
                <a:latin typeface="Times New Roman" panose="02020603050405020304" pitchFamily="18" charset="0"/>
                <a:cs typeface="Times New Roman" panose="02020603050405020304" pitchFamily="18" charset="0"/>
              </a:rPr>
              <a:t> </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71615"/>
        </a:solidFill>
        <a:effectLst/>
      </p:bgPr>
    </p:bg>
    <p:spTree>
      <p:nvGrpSpPr>
        <p:cNvPr id="1" name=""/>
        <p:cNvGrpSpPr/>
        <p:nvPr/>
      </p:nvGrpSpPr>
      <p:grpSpPr>
        <a:xfrm>
          <a:off x="0" y="0"/>
          <a:ext cx="0" cy="0"/>
          <a:chOff x="0" y="0"/>
          <a:chExt cx="0" cy="0"/>
        </a:xfrm>
      </p:grpSpPr>
      <p:sp>
        <p:nvSpPr>
          <p:cNvPr id="3" name="AutoShape 3"/>
          <p:cNvSpPr/>
          <p:nvPr/>
        </p:nvSpPr>
        <p:spPr>
          <a:xfrm>
            <a:off x="7639220" y="10052362"/>
            <a:ext cx="9978003" cy="0"/>
          </a:xfrm>
          <a:prstGeom prst="line">
            <a:avLst/>
          </a:prstGeom>
          <a:ln w="47625" cap="flat">
            <a:solidFill>
              <a:srgbClr val="FFFFFF"/>
            </a:solidFill>
            <a:prstDash val="solid"/>
            <a:headEnd type="none" w="sm" len="sm"/>
            <a:tailEnd type="none" w="sm" len="sm"/>
          </a:ln>
        </p:spPr>
      </p:sp>
      <p:sp>
        <p:nvSpPr>
          <p:cNvPr id="4" name="AutoShape 4"/>
          <p:cNvSpPr/>
          <p:nvPr/>
        </p:nvSpPr>
        <p:spPr>
          <a:xfrm rot="5400000">
            <a:off x="13782994" y="5942660"/>
            <a:ext cx="7620834" cy="0"/>
          </a:xfrm>
          <a:prstGeom prst="line">
            <a:avLst/>
          </a:prstGeom>
          <a:ln w="47625" cap="flat">
            <a:solidFill>
              <a:srgbClr val="FFFFFF"/>
            </a:solidFill>
            <a:prstDash val="solid"/>
            <a:headEnd type="none" w="sm" len="sm"/>
            <a:tailEnd type="none" w="sm" len="sm"/>
          </a:ln>
        </p:spPr>
      </p:sp>
      <p:sp>
        <p:nvSpPr>
          <p:cNvPr id="5" name="AutoShape 5"/>
          <p:cNvSpPr/>
          <p:nvPr/>
        </p:nvSpPr>
        <p:spPr>
          <a:xfrm rot="5400000">
            <a:off x="12517402" y="5386238"/>
            <a:ext cx="10820101" cy="0"/>
          </a:xfrm>
          <a:prstGeom prst="line">
            <a:avLst/>
          </a:prstGeom>
          <a:ln w="47625" cap="flat">
            <a:solidFill>
              <a:srgbClr val="FFFFFF"/>
            </a:solidFill>
            <a:prstDash val="solid"/>
            <a:headEnd type="none" w="sm" len="sm"/>
            <a:tailEnd type="none" w="sm" len="sm"/>
          </a:ln>
        </p:spPr>
      </p:sp>
      <p:pic>
        <p:nvPicPr>
          <p:cNvPr id="7" name="Picture 7"/>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42256" y="-297781"/>
            <a:ext cx="1104664" cy="3131779"/>
          </a:xfrm>
          <a:prstGeom prst="rect">
            <a:avLst/>
          </a:prstGeom>
        </p:spPr>
      </p:pic>
      <p:pic>
        <p:nvPicPr>
          <p:cNvPr id="8" name="Picture 8"/>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30323" y="2918542"/>
            <a:ext cx="1104664" cy="3131779"/>
          </a:xfrm>
          <a:prstGeom prst="rect">
            <a:avLst/>
          </a:prstGeom>
        </p:spPr>
      </p:pic>
      <p:pic>
        <p:nvPicPr>
          <p:cNvPr id="9" name="Picture 9"/>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18444" y="6134865"/>
            <a:ext cx="1104664" cy="3131779"/>
          </a:xfrm>
          <a:prstGeom prst="rect">
            <a:avLst/>
          </a:prstGeom>
        </p:spPr>
      </p:pic>
      <p:pic>
        <p:nvPicPr>
          <p:cNvPr id="10" name="Picture 10"/>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42256" y="9351188"/>
            <a:ext cx="1104664" cy="3131779"/>
          </a:xfrm>
          <a:prstGeom prst="rect">
            <a:avLst/>
          </a:prstGeom>
        </p:spPr>
      </p:pic>
      <p:pic>
        <p:nvPicPr>
          <p:cNvPr id="15" name="Picture 1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2492578" y="962332"/>
            <a:ext cx="7253654" cy="5486400"/>
          </a:xfrm>
          <a:prstGeom prst="rect">
            <a:avLst/>
          </a:prstGeom>
        </p:spPr>
      </p:pic>
      <p:pic>
        <p:nvPicPr>
          <p:cNvPr id="21" name="Picture 21"/>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0598400" y="0"/>
            <a:ext cx="7315200" cy="1389888"/>
          </a:xfrm>
          <a:prstGeom prst="rect">
            <a:avLst/>
          </a:prstGeom>
        </p:spPr>
      </p:pic>
      <p:pic>
        <p:nvPicPr>
          <p:cNvPr id="23" name="Picture 22">
            <a:extLst>
              <a:ext uri="{FF2B5EF4-FFF2-40B4-BE49-F238E27FC236}">
                <a16:creationId xmlns:a16="http://schemas.microsoft.com/office/drawing/2014/main" id="{188A0458-B19D-E457-7A61-0B0EF701F464}"/>
              </a:ext>
            </a:extLst>
          </p:cNvPr>
          <p:cNvPicPr>
            <a:picLocks noChangeAspect="1"/>
          </p:cNvPicPr>
          <p:nvPr/>
        </p:nvPicPr>
        <p:blipFill>
          <a:blip r:embed="rId8"/>
          <a:stretch>
            <a:fillRect/>
          </a:stretch>
        </p:blipFill>
        <p:spPr>
          <a:xfrm>
            <a:off x="1300282" y="700483"/>
            <a:ext cx="14031880" cy="2013544"/>
          </a:xfrm>
          <a:prstGeom prst="rect">
            <a:avLst/>
          </a:prstGeom>
        </p:spPr>
      </p:pic>
      <p:sp>
        <p:nvSpPr>
          <p:cNvPr id="31" name="Rectangle 4">
            <a:extLst>
              <a:ext uri="{FF2B5EF4-FFF2-40B4-BE49-F238E27FC236}">
                <a16:creationId xmlns:a16="http://schemas.microsoft.com/office/drawing/2014/main" id="{B4B21B74-2DC6-7692-257D-07EC83ABC05D}"/>
              </a:ext>
            </a:extLst>
          </p:cNvPr>
          <p:cNvSpPr>
            <a:spLocks noChangeArrowheads="1"/>
          </p:cNvSpPr>
          <p:nvPr/>
        </p:nvSpPr>
        <p:spPr bwMode="auto">
          <a:xfrm>
            <a:off x="1486807" y="368653"/>
            <a:ext cx="10468242" cy="307777"/>
          </a:xfrm>
          <a:prstGeom prst="rect">
            <a:avLst/>
          </a:prstGeom>
          <a:solidFill>
            <a:srgbClr val="FFFF00"/>
          </a:solidFill>
          <a:ln>
            <a:noFill/>
          </a:ln>
          <a:effec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effectLst/>
                <a:latin typeface="+mj-lt"/>
                <a:ea typeface="Times New Roman" panose="02020603050405020304" pitchFamily="18" charset="0"/>
                <a:cs typeface="Courier New" panose="02070309020205020404" pitchFamily="49" charset="0"/>
              </a:rPr>
              <a:t>       </a:t>
            </a:r>
            <a:r>
              <a:rPr kumimoji="0" lang="vi-VN" altLang="en-US" sz="2000" b="1" i="0" u="none" strike="noStrike" cap="none" normalizeH="0" baseline="0" dirty="0">
                <a:ln>
                  <a:noFill/>
                </a:ln>
                <a:effectLst/>
                <a:latin typeface="+mj-lt"/>
                <a:ea typeface="Times New Roman" panose="02020603050405020304" pitchFamily="18" charset="0"/>
                <a:cs typeface="Courier New" panose="02070309020205020404" pitchFamily="49" charset="0"/>
              </a:rPr>
              <a:t>Print </a:t>
            </a:r>
            <a:r>
              <a:rPr kumimoji="0" lang="en-US" altLang="en-US" sz="2000" b="1" i="0" u="none" strike="noStrike" cap="none" normalizeH="0" baseline="0" dirty="0">
                <a:ln>
                  <a:noFill/>
                </a:ln>
                <a:effectLst/>
                <a:latin typeface="+mj-lt"/>
                <a:ea typeface="Times New Roman" panose="02020603050405020304" pitchFamily="18" charset="0"/>
                <a:cs typeface="Courier New" panose="02070309020205020404" pitchFamily="49" charset="0"/>
              </a:rPr>
              <a:t>on-screen</a:t>
            </a:r>
            <a:r>
              <a:rPr kumimoji="0" lang="vi-VN" altLang="en-US" sz="2000" b="1" i="0" u="none" strike="noStrike" cap="none" normalizeH="0" baseline="0" dirty="0">
                <a:ln>
                  <a:noFill/>
                </a:ln>
                <a:effectLst/>
                <a:latin typeface="+mj-lt"/>
                <a:ea typeface="Times New Roman" panose="02020603050405020304" pitchFamily="18" charset="0"/>
                <a:cs typeface="Courier New" panose="02070309020205020404" pitchFamily="49" charset="0"/>
              </a:rPr>
              <a:t>: Print the </a:t>
            </a:r>
            <a:r>
              <a:rPr kumimoji="0" lang="en-US" altLang="en-US" sz="2000" b="1" i="0" u="none" strike="noStrike" cap="none" normalizeH="0" baseline="0" dirty="0">
                <a:ln>
                  <a:noFill/>
                </a:ln>
                <a:effectLst/>
                <a:latin typeface="+mj-lt"/>
                <a:ea typeface="Times New Roman" panose="02020603050405020304" pitchFamily="18" charset="0"/>
                <a:cs typeface="Courier New" panose="02070309020205020404" pitchFamily="49" charset="0"/>
              </a:rPr>
              <a:t>list of insert information, edit, delete and search</a:t>
            </a:r>
            <a:r>
              <a:rPr kumimoji="0" lang="en-US" altLang="en-US" sz="2000" b="0" i="0" u="none" strike="noStrike" cap="none" normalizeH="0" baseline="0" dirty="0">
                <a:ln>
                  <a:noFill/>
                </a:ln>
                <a:effectLst/>
                <a:latin typeface="+mj-lt"/>
              </a:rPr>
              <a:t> </a:t>
            </a:r>
          </a:p>
        </p:txBody>
      </p:sp>
      <p:sp>
        <p:nvSpPr>
          <p:cNvPr id="32" name="Rectangle 5">
            <a:extLst>
              <a:ext uri="{FF2B5EF4-FFF2-40B4-BE49-F238E27FC236}">
                <a16:creationId xmlns:a16="http://schemas.microsoft.com/office/drawing/2014/main" id="{4C3D2931-F9FE-612C-4FCE-9605AF6098A2}"/>
              </a:ext>
            </a:extLst>
          </p:cNvPr>
          <p:cNvSpPr>
            <a:spLocks noChangeArrowheads="1"/>
          </p:cNvSpPr>
          <p:nvPr/>
        </p:nvSpPr>
        <p:spPr bwMode="auto">
          <a:xfrm>
            <a:off x="1537082" y="2764653"/>
            <a:ext cx="3547156" cy="307777"/>
          </a:xfrm>
          <a:prstGeom prst="rect">
            <a:avLst/>
          </a:prstGeom>
          <a:solidFill>
            <a:srgbClr val="FFFF00"/>
          </a:solidFill>
          <a:ln>
            <a:noFill/>
          </a:ln>
          <a:effectLst/>
        </p:spPr>
        <p:txBody>
          <a:bodyPr vert="horz" wrap="square" lIns="457056" tIns="0" rIns="0" bIns="0" numCol="1" anchor="ctr" anchorCtr="0" compatLnSpc="1">
            <a:prstTxWarp prst="textNoShape">
              <a:avLst/>
            </a:prstTxWarp>
            <a:spAutoFit/>
          </a:bodyPr>
          <a:lstStyle/>
          <a:p>
            <a:pPr marL="0" marR="0" lvl="0" indent="0" defTabSz="914400" rtl="0" eaLnBrk="0" fontAlgn="base" latinLnBrk="0" hangingPunct="0">
              <a:lnSpc>
                <a:spcPct val="100000"/>
              </a:lnSpc>
              <a:spcBef>
                <a:spcPct val="0"/>
              </a:spcBef>
              <a:spcAft>
                <a:spcPct val="0"/>
              </a:spcAft>
              <a:buClrTx/>
              <a:buSzTx/>
              <a:tabLst/>
            </a:pPr>
            <a:r>
              <a:rPr kumimoji="0" lang="en-US" altLang="en-US" sz="2000" b="1" i="0" u="none" strike="noStrike" cap="none" normalizeH="0" baseline="0" dirty="0">
                <a:ln>
                  <a:noFill/>
                </a:ln>
                <a:effectLst/>
                <a:latin typeface="Times New Roman" panose="02020603050405020304" pitchFamily="18" charset="0"/>
                <a:ea typeface="Times New Roman" panose="02020603050405020304" pitchFamily="18" charset="0"/>
                <a:cs typeface="Times New Roman" panose="02020603050405020304" pitchFamily="18" charset="0"/>
              </a:rPr>
              <a:t>This is used for Exit</a:t>
            </a:r>
            <a:r>
              <a:rPr kumimoji="0" lang="en-US" altLang="en-US" sz="2000" b="0" i="0" u="none" strike="noStrike" cap="none" normalizeH="0" baseline="0" dirty="0">
                <a:ln>
                  <a:noFill/>
                </a:ln>
                <a:effectLst/>
                <a:latin typeface="Times New Roman" panose="02020603050405020304" pitchFamily="18" charset="0"/>
                <a:cs typeface="Times New Roman" panose="02020603050405020304" pitchFamily="18" charset="0"/>
              </a:rPr>
              <a:t> </a:t>
            </a:r>
          </a:p>
        </p:txBody>
      </p:sp>
      <p:pic>
        <p:nvPicPr>
          <p:cNvPr id="34" name="Picture 33">
            <a:extLst>
              <a:ext uri="{FF2B5EF4-FFF2-40B4-BE49-F238E27FC236}">
                <a16:creationId xmlns:a16="http://schemas.microsoft.com/office/drawing/2014/main" id="{92CD8757-E262-CBAC-D8CA-E1097F5B07AC}"/>
              </a:ext>
            </a:extLst>
          </p:cNvPr>
          <p:cNvPicPr>
            <a:picLocks noChangeAspect="1"/>
          </p:cNvPicPr>
          <p:nvPr/>
        </p:nvPicPr>
        <p:blipFill>
          <a:blip r:embed="rId9"/>
          <a:stretch>
            <a:fillRect/>
          </a:stretch>
        </p:blipFill>
        <p:spPr>
          <a:xfrm>
            <a:off x="1476430" y="3122974"/>
            <a:ext cx="4495800" cy="546508"/>
          </a:xfrm>
          <a:prstGeom prst="rect">
            <a:avLst/>
          </a:prstGeom>
        </p:spPr>
      </p:pic>
      <p:sp>
        <p:nvSpPr>
          <p:cNvPr id="35" name="Rectangle 6">
            <a:extLst>
              <a:ext uri="{FF2B5EF4-FFF2-40B4-BE49-F238E27FC236}">
                <a16:creationId xmlns:a16="http://schemas.microsoft.com/office/drawing/2014/main" id="{5C12BBFD-E932-16DA-77B4-EA34FA7C13C9}"/>
              </a:ext>
            </a:extLst>
          </p:cNvPr>
          <p:cNvSpPr>
            <a:spLocks noChangeArrowheads="1"/>
          </p:cNvSpPr>
          <p:nvPr/>
        </p:nvSpPr>
        <p:spPr bwMode="auto">
          <a:xfrm>
            <a:off x="1476430" y="3727076"/>
            <a:ext cx="5595031" cy="307777"/>
          </a:xfrm>
          <a:prstGeom prst="rect">
            <a:avLst/>
          </a:prstGeom>
          <a:solidFill>
            <a:srgbClr val="FFFF00"/>
          </a:solidFill>
          <a:ln>
            <a:noFill/>
          </a:ln>
          <a:effectLst/>
        </p:spPr>
        <p:txBody>
          <a:bodyPr vert="horz" wrap="square" lIns="457056"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2000" b="1" i="0" u="none" strike="noStrike" cap="none" normalizeH="0" baseline="0" dirty="0">
                <a:ln>
                  <a:noFill/>
                </a:ln>
                <a:effectLst/>
                <a:latin typeface="Times New Roman" panose="02020603050405020304" pitchFamily="18" charset="0"/>
                <a:ea typeface="Times New Roman" panose="02020603050405020304" pitchFamily="18" charset="0"/>
                <a:cs typeface="Times New Roman" panose="02020603050405020304" pitchFamily="18" charset="0"/>
              </a:rPr>
              <a:t>This is used for Add a new Contact</a:t>
            </a:r>
            <a:r>
              <a:rPr kumimoji="0" lang="en-US" altLang="en-US" sz="2000" b="0" i="0" u="none" strike="noStrike" cap="none" normalizeH="0" baseline="0" dirty="0">
                <a:ln>
                  <a:noFill/>
                </a:ln>
                <a:effectLst/>
                <a:latin typeface="Times New Roman" panose="02020603050405020304" pitchFamily="18" charset="0"/>
                <a:cs typeface="Times New Roman" panose="02020603050405020304" pitchFamily="18" charset="0"/>
              </a:rPr>
              <a:t> </a:t>
            </a:r>
          </a:p>
        </p:txBody>
      </p:sp>
      <p:pic>
        <p:nvPicPr>
          <p:cNvPr id="37" name="Picture 36">
            <a:extLst>
              <a:ext uri="{FF2B5EF4-FFF2-40B4-BE49-F238E27FC236}">
                <a16:creationId xmlns:a16="http://schemas.microsoft.com/office/drawing/2014/main" id="{2229DFA1-2E9D-2DA7-B0B7-1063AD1DE6E3}"/>
              </a:ext>
            </a:extLst>
          </p:cNvPr>
          <p:cNvPicPr>
            <a:picLocks noChangeAspect="1"/>
          </p:cNvPicPr>
          <p:nvPr/>
        </p:nvPicPr>
        <p:blipFill>
          <a:blip r:embed="rId10"/>
          <a:stretch>
            <a:fillRect/>
          </a:stretch>
        </p:blipFill>
        <p:spPr>
          <a:xfrm>
            <a:off x="1436097" y="4031548"/>
            <a:ext cx="8906239" cy="6255452"/>
          </a:xfrm>
          <a:prstGeom prst="rect">
            <a:avLst/>
          </a:prstGeom>
        </p:spPr>
      </p:pic>
      <p:pic>
        <p:nvPicPr>
          <p:cNvPr id="20" name="Picture 20"/>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a:off x="7964574" y="6814709"/>
            <a:ext cx="7315200" cy="3237653"/>
          </a:xfrm>
          <a:prstGeom prst="rect">
            <a:avLst/>
          </a:prstGeom>
        </p:spPr>
      </p:pic>
      <p:pic>
        <p:nvPicPr>
          <p:cNvPr id="12" name="Picture 12"/>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p:blipFill>
        <p:spPr>
          <a:xfrm rot="-1349246">
            <a:off x="10739418" y="8313150"/>
            <a:ext cx="411444" cy="411444"/>
          </a:xfrm>
          <a:prstGeom prst="rect">
            <a:avLst/>
          </a:prstGeom>
        </p:spPr>
      </p:pic>
      <p:pic>
        <p:nvPicPr>
          <p:cNvPr id="14" name="Picture 14"/>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p:blipFill>
        <p:spPr>
          <a:xfrm rot="-1349246">
            <a:off x="12635529" y="7628471"/>
            <a:ext cx="324463" cy="324463"/>
          </a:xfrm>
          <a:prstGeom prst="rect">
            <a:avLst/>
          </a:prstGeom>
        </p:spPr>
      </p:pic>
      <p:pic>
        <p:nvPicPr>
          <p:cNvPr id="11" name="Picture 11"/>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p:blipFill>
        <p:spPr>
          <a:xfrm rot="-1349246">
            <a:off x="12037305" y="9273656"/>
            <a:ext cx="536840" cy="536840"/>
          </a:xfrm>
          <a:prstGeom prst="rect">
            <a:avLst/>
          </a:prstGeom>
        </p:spPr>
      </p:pic>
      <p:pic>
        <p:nvPicPr>
          <p:cNvPr id="13" name="Picture 13"/>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p:blipFill>
        <p:spPr>
          <a:xfrm rot="-1349246">
            <a:off x="13867921" y="8716914"/>
            <a:ext cx="411444" cy="411444"/>
          </a:xfrm>
          <a:prstGeom prst="rect">
            <a:avLst/>
          </a:prstGeom>
        </p:spPr>
      </p:pic>
      <p:pic>
        <p:nvPicPr>
          <p:cNvPr id="38" name="Picture 12">
            <a:extLst>
              <a:ext uri="{FF2B5EF4-FFF2-40B4-BE49-F238E27FC236}">
                <a16:creationId xmlns:a16="http://schemas.microsoft.com/office/drawing/2014/main" id="{164485A5-93AE-5561-86E4-7F80877693FA}"/>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p:blipFill>
        <p:spPr>
          <a:xfrm rot="-1349246">
            <a:off x="11282451" y="7071548"/>
            <a:ext cx="204039" cy="204039"/>
          </a:xfrm>
          <a:prstGeom prst="rect">
            <a:avLst/>
          </a:prstGeom>
        </p:spPr>
      </p:pic>
      <p:pic>
        <p:nvPicPr>
          <p:cNvPr id="39" name="Picture 12">
            <a:extLst>
              <a:ext uri="{FF2B5EF4-FFF2-40B4-BE49-F238E27FC236}">
                <a16:creationId xmlns:a16="http://schemas.microsoft.com/office/drawing/2014/main" id="{BEEE653E-E86D-BEB3-50FE-76667081EF82}"/>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p:blipFill>
        <p:spPr>
          <a:xfrm rot="-1349246">
            <a:off x="10296211" y="7465451"/>
            <a:ext cx="204039" cy="204039"/>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71615"/>
        </a:solidFill>
        <a:effectLst/>
      </p:bgPr>
    </p:bg>
    <p:spTree>
      <p:nvGrpSpPr>
        <p:cNvPr id="1" name=""/>
        <p:cNvGrpSpPr/>
        <p:nvPr/>
      </p:nvGrpSpPr>
      <p:grpSpPr>
        <a:xfrm>
          <a:off x="0" y="0"/>
          <a:ext cx="0" cy="0"/>
          <a:chOff x="0" y="0"/>
          <a:chExt cx="0" cy="0"/>
        </a:xfrm>
      </p:grpSpPr>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451402" y="-548965"/>
            <a:ext cx="2902804" cy="5486400"/>
          </a:xfrm>
          <a:prstGeom prst="rect">
            <a:avLst/>
          </a:prstGeom>
        </p:spPr>
      </p:pic>
      <p:pic>
        <p:nvPicPr>
          <p:cNvPr id="5" name="Picture 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0858343" y="16891"/>
            <a:ext cx="7315200" cy="1389888"/>
          </a:xfrm>
          <a:prstGeom prst="rect">
            <a:avLst/>
          </a:prstGeom>
        </p:spPr>
      </p:pic>
      <p:pic>
        <p:nvPicPr>
          <p:cNvPr id="10" name="Picture 10"/>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7155221"/>
            <a:ext cx="1104664" cy="3131779"/>
          </a:xfrm>
          <a:prstGeom prst="rect">
            <a:avLst/>
          </a:prstGeom>
        </p:spPr>
      </p:pic>
      <p:sp>
        <p:nvSpPr>
          <p:cNvPr id="12" name="Rectangle 1">
            <a:extLst>
              <a:ext uri="{FF2B5EF4-FFF2-40B4-BE49-F238E27FC236}">
                <a16:creationId xmlns:a16="http://schemas.microsoft.com/office/drawing/2014/main" id="{BC2F9AB4-C27A-A166-783B-4D0F6ED61728}"/>
              </a:ext>
            </a:extLst>
          </p:cNvPr>
          <p:cNvSpPr>
            <a:spLocks noChangeArrowheads="1"/>
          </p:cNvSpPr>
          <p:nvPr/>
        </p:nvSpPr>
        <p:spPr bwMode="auto">
          <a:xfrm>
            <a:off x="1752600" y="1222113"/>
            <a:ext cx="5334000" cy="369332"/>
          </a:xfrm>
          <a:prstGeom prst="rect">
            <a:avLst/>
          </a:prstGeom>
          <a:solidFill>
            <a:srgbClr val="FFFF00"/>
          </a:solidFill>
          <a:ln>
            <a:noFill/>
          </a:ln>
          <a:effectLst/>
        </p:spPr>
        <p:txBody>
          <a:bodyPr vert="horz" wrap="square" lIns="457056"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2400" b="1" i="0" u="none" strike="noStrike" cap="none" normalizeH="0" baseline="0" dirty="0">
                <a:ln>
                  <a:noFill/>
                </a:ln>
                <a:effectLst/>
                <a:latin typeface="Times New Roman" panose="02020603050405020304" pitchFamily="18" charset="0"/>
                <a:ea typeface="Times New Roman" panose="02020603050405020304" pitchFamily="18" charset="0"/>
                <a:cs typeface="Times New Roman" panose="02020603050405020304" pitchFamily="18" charset="0"/>
              </a:rPr>
              <a:t>This is used to List all Contact</a:t>
            </a:r>
            <a:r>
              <a:rPr kumimoji="0" lang="en-US" altLang="en-US" sz="2400" b="0" i="0" u="none" strike="noStrike" cap="none" normalizeH="0" baseline="0" dirty="0">
                <a:ln>
                  <a:noFill/>
                </a:ln>
                <a:effectLst/>
                <a:latin typeface="Times New Roman" panose="02020603050405020304" pitchFamily="18" charset="0"/>
                <a:cs typeface="Times New Roman" panose="02020603050405020304" pitchFamily="18" charset="0"/>
              </a:rPr>
              <a:t> </a:t>
            </a:r>
          </a:p>
        </p:txBody>
      </p:sp>
      <p:pic>
        <p:nvPicPr>
          <p:cNvPr id="14" name="Picture 13">
            <a:extLst>
              <a:ext uri="{FF2B5EF4-FFF2-40B4-BE49-F238E27FC236}">
                <a16:creationId xmlns:a16="http://schemas.microsoft.com/office/drawing/2014/main" id="{D5F63E6A-5E31-9F14-4F0D-8BB210F4B021}"/>
              </a:ext>
            </a:extLst>
          </p:cNvPr>
          <p:cNvPicPr>
            <a:picLocks noChangeAspect="1"/>
          </p:cNvPicPr>
          <p:nvPr/>
        </p:nvPicPr>
        <p:blipFill>
          <a:blip r:embed="rId8"/>
          <a:stretch>
            <a:fillRect/>
          </a:stretch>
        </p:blipFill>
        <p:spPr>
          <a:xfrm>
            <a:off x="1517229" y="1820552"/>
            <a:ext cx="16577342" cy="7419748"/>
          </a:xfrm>
          <a:prstGeom prst="rect">
            <a:avLst/>
          </a:prstGeom>
        </p:spPr>
      </p:pic>
      <p:pic>
        <p:nvPicPr>
          <p:cNvPr id="8" name="Picture 8"/>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15240000" y="3042755"/>
            <a:ext cx="447592" cy="1387881"/>
          </a:xfrm>
          <a:prstGeom prst="rect">
            <a:avLst/>
          </a:prstGeom>
        </p:spPr>
      </p:pic>
      <p:pic>
        <p:nvPicPr>
          <p:cNvPr id="7" name="Picture 7"/>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a:off x="13182600" y="4722677"/>
            <a:ext cx="5963398" cy="4114800"/>
          </a:xfrm>
          <a:prstGeom prst="rect">
            <a:avLst/>
          </a:prstGeom>
        </p:spPr>
      </p:pic>
      <p:pic>
        <p:nvPicPr>
          <p:cNvPr id="6" name="Picture 6"/>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p:blipFill>
        <p:spPr>
          <a:xfrm>
            <a:off x="13558294" y="4637523"/>
            <a:ext cx="4615249" cy="4114800"/>
          </a:xfrm>
          <a:prstGeom prst="rect">
            <a:avLst/>
          </a:prstGeom>
        </p:spPr>
      </p:pic>
      <p:pic>
        <p:nvPicPr>
          <p:cNvPr id="11" name="Picture 11"/>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rcRect/>
          <a:stretch>
            <a:fillRect/>
          </a:stretch>
        </p:blipFill>
        <p:spPr>
          <a:xfrm>
            <a:off x="5486400" y="9488303"/>
            <a:ext cx="5371943" cy="361385"/>
          </a:xfrm>
          <a:prstGeom prst="rect">
            <a:avLst/>
          </a:prstGeom>
        </p:spPr>
      </p:pic>
      <p:pic>
        <p:nvPicPr>
          <p:cNvPr id="9" name="Picture 9"/>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rot="5400000">
            <a:off x="6432177" y="8222770"/>
            <a:ext cx="447592" cy="1387881"/>
          </a:xfrm>
          <a:prstGeom prst="rect">
            <a:avLst/>
          </a:prstGeom>
        </p:spPr>
      </p:pic>
      <p:pic>
        <p:nvPicPr>
          <p:cNvPr id="3" name="Picture 3"/>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rcRect/>
          <a:stretch>
            <a:fillRect/>
          </a:stretch>
        </p:blipFill>
        <p:spPr>
          <a:xfrm flipV="1">
            <a:off x="13843470" y="8878915"/>
            <a:ext cx="6346276" cy="1200023"/>
          </a:xfrm>
          <a:prstGeom prst="rect">
            <a:avLst/>
          </a:prstGeom>
        </p:spPr>
      </p:pic>
      <p:pic>
        <p:nvPicPr>
          <p:cNvPr id="18" name="Picture 8">
            <a:extLst>
              <a:ext uri="{FF2B5EF4-FFF2-40B4-BE49-F238E27FC236}">
                <a16:creationId xmlns:a16="http://schemas.microsoft.com/office/drawing/2014/main" id="{E395A9D4-575D-CF95-368E-F2D26944EB55}"/>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rot="16200000">
            <a:off x="11906167" y="444361"/>
            <a:ext cx="447592" cy="1387881"/>
          </a:xfrm>
          <a:prstGeom prst="rect">
            <a:avLst/>
          </a:prstGeom>
        </p:spPr>
      </p:pic>
      <p:pic>
        <p:nvPicPr>
          <p:cNvPr id="19" name="Picture 8">
            <a:extLst>
              <a:ext uri="{FF2B5EF4-FFF2-40B4-BE49-F238E27FC236}">
                <a16:creationId xmlns:a16="http://schemas.microsoft.com/office/drawing/2014/main" id="{6958874A-9A3E-25E1-8A4C-011D31AA3670}"/>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rot="10800000">
            <a:off x="520104" y="4836485"/>
            <a:ext cx="447592" cy="1387881"/>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71615"/>
        </a:solidFill>
        <a:effectLst/>
      </p:bgPr>
    </p:bg>
    <p:spTree>
      <p:nvGrpSpPr>
        <p:cNvPr id="1" name=""/>
        <p:cNvGrpSpPr/>
        <p:nvPr/>
      </p:nvGrpSpPr>
      <p:grpSpPr>
        <a:xfrm>
          <a:off x="0" y="0"/>
          <a:ext cx="0" cy="0"/>
          <a:chOff x="0" y="0"/>
          <a:chExt cx="0" cy="0"/>
        </a:xfrm>
      </p:grpSpPr>
      <p:sp>
        <p:nvSpPr>
          <p:cNvPr id="3" name="AutoShape 3"/>
          <p:cNvSpPr/>
          <p:nvPr/>
        </p:nvSpPr>
        <p:spPr>
          <a:xfrm rot="5400000">
            <a:off x="-1045584" y="5329104"/>
            <a:ext cx="10705832" cy="0"/>
          </a:xfrm>
          <a:prstGeom prst="line">
            <a:avLst/>
          </a:prstGeom>
          <a:ln w="47625" cap="flat">
            <a:solidFill>
              <a:srgbClr val="FFFFFF"/>
            </a:solidFill>
            <a:prstDash val="solid"/>
            <a:headEnd type="none" w="sm" len="sm"/>
            <a:tailEnd type="none" w="sm" len="sm"/>
          </a:ln>
        </p:spPr>
      </p:sp>
      <p:sp>
        <p:nvSpPr>
          <p:cNvPr id="4" name="AutoShape 4"/>
          <p:cNvSpPr/>
          <p:nvPr/>
        </p:nvSpPr>
        <p:spPr>
          <a:xfrm rot="5400000">
            <a:off x="-1427917" y="5062538"/>
            <a:ext cx="10705832" cy="0"/>
          </a:xfrm>
          <a:prstGeom prst="line">
            <a:avLst/>
          </a:prstGeom>
          <a:ln w="161925" cap="flat">
            <a:solidFill>
              <a:srgbClr val="FFFFFF"/>
            </a:solidFill>
            <a:prstDash val="solid"/>
            <a:headEnd type="none" w="sm" len="sm"/>
            <a:tailEnd type="none" w="sm" len="sm"/>
          </a:ln>
        </p:spPr>
      </p:sp>
      <p:sp>
        <p:nvSpPr>
          <p:cNvPr id="5" name="AutoShape 5"/>
          <p:cNvSpPr/>
          <p:nvPr/>
        </p:nvSpPr>
        <p:spPr>
          <a:xfrm rot="5400000">
            <a:off x="-1637400" y="5224396"/>
            <a:ext cx="10915248" cy="0"/>
          </a:xfrm>
          <a:prstGeom prst="line">
            <a:avLst/>
          </a:prstGeom>
          <a:ln w="47625" cap="flat">
            <a:solidFill>
              <a:srgbClr val="5E17EB"/>
            </a:solidFill>
            <a:prstDash val="solid"/>
            <a:headEnd type="none" w="sm" len="sm"/>
            <a:tailEnd type="none" w="sm" len="sm"/>
          </a:ln>
        </p:spPr>
      </p:sp>
      <p:pic>
        <p:nvPicPr>
          <p:cNvPr id="7" name="Picture 7"/>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261131" y="3733577"/>
            <a:ext cx="4081355" cy="2819845"/>
          </a:xfrm>
          <a:prstGeom prst="rect">
            <a:avLst/>
          </a:prstGeom>
        </p:spPr>
      </p:pic>
      <p:grpSp>
        <p:nvGrpSpPr>
          <p:cNvPr id="8" name="Group 8"/>
          <p:cNvGrpSpPr>
            <a:grpSpLocks noChangeAspect="1"/>
          </p:cNvGrpSpPr>
          <p:nvPr/>
        </p:nvGrpSpPr>
        <p:grpSpPr>
          <a:xfrm>
            <a:off x="-3287051" y="7663815"/>
            <a:ext cx="6051839" cy="5246370"/>
            <a:chOff x="0" y="0"/>
            <a:chExt cx="3196590" cy="2771140"/>
          </a:xfrm>
        </p:grpSpPr>
        <p:sp>
          <p:nvSpPr>
            <p:cNvPr id="9" name="Freeform 9"/>
            <p:cNvSpPr/>
            <p:nvPr/>
          </p:nvSpPr>
          <p:spPr>
            <a:xfrm>
              <a:off x="0" y="0"/>
              <a:ext cx="3196590" cy="2771140"/>
            </a:xfrm>
            <a:custGeom>
              <a:avLst/>
              <a:gdLst/>
              <a:ahLst/>
              <a:cxnLst/>
              <a:rect l="l" t="t" r="r" b="b"/>
              <a:pathLst>
                <a:path w="3196590" h="2771140">
                  <a:moveTo>
                    <a:pt x="271780" y="1861820"/>
                  </a:moveTo>
                  <a:lnTo>
                    <a:pt x="241300" y="1809750"/>
                  </a:lnTo>
                  <a:lnTo>
                    <a:pt x="2051050" y="0"/>
                  </a:lnTo>
                  <a:lnTo>
                    <a:pt x="2133600" y="0"/>
                  </a:lnTo>
                  <a:lnTo>
                    <a:pt x="271780" y="1861820"/>
                  </a:lnTo>
                  <a:close/>
                  <a:moveTo>
                    <a:pt x="1968500" y="0"/>
                  </a:moveTo>
                  <a:lnTo>
                    <a:pt x="1885950" y="0"/>
                  </a:lnTo>
                  <a:lnTo>
                    <a:pt x="181610" y="1704340"/>
                  </a:lnTo>
                  <a:lnTo>
                    <a:pt x="212090" y="1756410"/>
                  </a:lnTo>
                  <a:lnTo>
                    <a:pt x="1968500" y="0"/>
                  </a:lnTo>
                  <a:close/>
                  <a:moveTo>
                    <a:pt x="2298700" y="0"/>
                  </a:moveTo>
                  <a:lnTo>
                    <a:pt x="2216150" y="0"/>
                  </a:lnTo>
                  <a:lnTo>
                    <a:pt x="302260" y="1913890"/>
                  </a:lnTo>
                  <a:lnTo>
                    <a:pt x="332740" y="1965960"/>
                  </a:lnTo>
                  <a:lnTo>
                    <a:pt x="2298700" y="0"/>
                  </a:lnTo>
                  <a:close/>
                  <a:moveTo>
                    <a:pt x="2421890" y="43180"/>
                  </a:moveTo>
                  <a:lnTo>
                    <a:pt x="2396490" y="0"/>
                  </a:lnTo>
                  <a:lnTo>
                    <a:pt x="2381250" y="0"/>
                  </a:lnTo>
                  <a:lnTo>
                    <a:pt x="361950" y="2018030"/>
                  </a:lnTo>
                  <a:lnTo>
                    <a:pt x="392430" y="2070100"/>
                  </a:lnTo>
                  <a:lnTo>
                    <a:pt x="2421890" y="43180"/>
                  </a:lnTo>
                  <a:close/>
                  <a:moveTo>
                    <a:pt x="2481580" y="147320"/>
                  </a:moveTo>
                  <a:lnTo>
                    <a:pt x="2451100" y="95250"/>
                  </a:lnTo>
                  <a:lnTo>
                    <a:pt x="424180" y="2123440"/>
                  </a:lnTo>
                  <a:lnTo>
                    <a:pt x="454660" y="2175510"/>
                  </a:lnTo>
                  <a:lnTo>
                    <a:pt x="2481580" y="147320"/>
                  </a:lnTo>
                  <a:close/>
                  <a:moveTo>
                    <a:pt x="1803400" y="0"/>
                  </a:moveTo>
                  <a:lnTo>
                    <a:pt x="1720850" y="0"/>
                  </a:lnTo>
                  <a:lnTo>
                    <a:pt x="120650" y="1598930"/>
                  </a:lnTo>
                  <a:lnTo>
                    <a:pt x="151130" y="1651000"/>
                  </a:lnTo>
                  <a:lnTo>
                    <a:pt x="1803400" y="0"/>
                  </a:lnTo>
                  <a:close/>
                  <a:moveTo>
                    <a:pt x="2542540" y="252730"/>
                  </a:moveTo>
                  <a:lnTo>
                    <a:pt x="2512060" y="200660"/>
                  </a:lnTo>
                  <a:lnTo>
                    <a:pt x="483870" y="2228850"/>
                  </a:lnTo>
                  <a:lnTo>
                    <a:pt x="514350" y="2280920"/>
                  </a:lnTo>
                  <a:lnTo>
                    <a:pt x="2542540" y="252730"/>
                  </a:lnTo>
                  <a:close/>
                  <a:moveTo>
                    <a:pt x="552450" y="424180"/>
                  </a:moveTo>
                  <a:lnTo>
                    <a:pt x="976630" y="0"/>
                  </a:lnTo>
                  <a:lnTo>
                    <a:pt x="894080" y="0"/>
                  </a:lnTo>
                  <a:lnTo>
                    <a:pt x="665480" y="228600"/>
                  </a:lnTo>
                  <a:lnTo>
                    <a:pt x="552450" y="424180"/>
                  </a:lnTo>
                  <a:close/>
                  <a:moveTo>
                    <a:pt x="2814320" y="723900"/>
                  </a:moveTo>
                  <a:lnTo>
                    <a:pt x="786130" y="2752090"/>
                  </a:lnTo>
                  <a:lnTo>
                    <a:pt x="796290" y="2771140"/>
                  </a:lnTo>
                  <a:lnTo>
                    <a:pt x="850900" y="2771140"/>
                  </a:lnTo>
                  <a:lnTo>
                    <a:pt x="2844800" y="777240"/>
                  </a:lnTo>
                  <a:lnTo>
                    <a:pt x="2814320" y="723900"/>
                  </a:lnTo>
                  <a:close/>
                  <a:moveTo>
                    <a:pt x="1141730" y="0"/>
                  </a:moveTo>
                  <a:lnTo>
                    <a:pt x="1059180" y="0"/>
                  </a:lnTo>
                  <a:lnTo>
                    <a:pt x="439420" y="619760"/>
                  </a:lnTo>
                  <a:lnTo>
                    <a:pt x="326390" y="815340"/>
                  </a:lnTo>
                  <a:lnTo>
                    <a:pt x="1141730" y="0"/>
                  </a:lnTo>
                  <a:close/>
                  <a:moveTo>
                    <a:pt x="1306830" y="0"/>
                  </a:moveTo>
                  <a:lnTo>
                    <a:pt x="1224280" y="0"/>
                  </a:lnTo>
                  <a:lnTo>
                    <a:pt x="213360" y="1010920"/>
                  </a:lnTo>
                  <a:lnTo>
                    <a:pt x="100330" y="1206500"/>
                  </a:lnTo>
                  <a:lnTo>
                    <a:pt x="1306830" y="0"/>
                  </a:lnTo>
                  <a:close/>
                  <a:moveTo>
                    <a:pt x="1638300" y="0"/>
                  </a:moveTo>
                  <a:lnTo>
                    <a:pt x="1555750" y="0"/>
                  </a:lnTo>
                  <a:lnTo>
                    <a:pt x="60960" y="1494790"/>
                  </a:lnTo>
                  <a:lnTo>
                    <a:pt x="91440" y="1546860"/>
                  </a:lnTo>
                  <a:lnTo>
                    <a:pt x="1638300" y="0"/>
                  </a:lnTo>
                  <a:close/>
                  <a:moveTo>
                    <a:pt x="1471930" y="0"/>
                  </a:moveTo>
                  <a:lnTo>
                    <a:pt x="1389380" y="0"/>
                  </a:lnTo>
                  <a:lnTo>
                    <a:pt x="0" y="1389380"/>
                  </a:lnTo>
                  <a:lnTo>
                    <a:pt x="30480" y="1441450"/>
                  </a:lnTo>
                  <a:lnTo>
                    <a:pt x="1471930" y="0"/>
                  </a:lnTo>
                  <a:close/>
                  <a:moveTo>
                    <a:pt x="778510" y="33020"/>
                  </a:moveTo>
                  <a:lnTo>
                    <a:pt x="811530" y="0"/>
                  </a:lnTo>
                  <a:lnTo>
                    <a:pt x="797560" y="0"/>
                  </a:lnTo>
                  <a:lnTo>
                    <a:pt x="778510" y="33020"/>
                  </a:lnTo>
                  <a:close/>
                  <a:moveTo>
                    <a:pt x="3153410" y="1459230"/>
                  </a:moveTo>
                  <a:lnTo>
                    <a:pt x="3196590" y="1385570"/>
                  </a:lnTo>
                  <a:lnTo>
                    <a:pt x="3177540" y="1352550"/>
                  </a:lnTo>
                  <a:lnTo>
                    <a:pt x="1760220" y="2771140"/>
                  </a:lnTo>
                  <a:lnTo>
                    <a:pt x="1842770" y="2771140"/>
                  </a:lnTo>
                  <a:lnTo>
                    <a:pt x="3153410" y="1459230"/>
                  </a:lnTo>
                  <a:close/>
                  <a:moveTo>
                    <a:pt x="3147060" y="1300480"/>
                  </a:moveTo>
                  <a:lnTo>
                    <a:pt x="3116580" y="1248410"/>
                  </a:lnTo>
                  <a:lnTo>
                    <a:pt x="1595120" y="2771140"/>
                  </a:lnTo>
                  <a:lnTo>
                    <a:pt x="1677670" y="2771140"/>
                  </a:lnTo>
                  <a:lnTo>
                    <a:pt x="3147060" y="1300480"/>
                  </a:lnTo>
                  <a:close/>
                  <a:moveTo>
                    <a:pt x="2928620" y="1850390"/>
                  </a:moveTo>
                  <a:lnTo>
                    <a:pt x="3041650" y="1654810"/>
                  </a:lnTo>
                  <a:lnTo>
                    <a:pt x="1925320" y="2771140"/>
                  </a:lnTo>
                  <a:lnTo>
                    <a:pt x="2007870" y="2771140"/>
                  </a:lnTo>
                  <a:lnTo>
                    <a:pt x="2928620" y="1850390"/>
                  </a:lnTo>
                  <a:close/>
                  <a:moveTo>
                    <a:pt x="2702560" y="2241550"/>
                  </a:moveTo>
                  <a:lnTo>
                    <a:pt x="2815590" y="2045970"/>
                  </a:lnTo>
                  <a:lnTo>
                    <a:pt x="2090420" y="2771140"/>
                  </a:lnTo>
                  <a:lnTo>
                    <a:pt x="2172970" y="2771140"/>
                  </a:lnTo>
                  <a:lnTo>
                    <a:pt x="2702560" y="2241550"/>
                  </a:lnTo>
                  <a:close/>
                  <a:moveTo>
                    <a:pt x="2476500" y="2632710"/>
                  </a:moveTo>
                  <a:lnTo>
                    <a:pt x="2589530" y="2437130"/>
                  </a:lnTo>
                  <a:lnTo>
                    <a:pt x="2255520" y="2771140"/>
                  </a:lnTo>
                  <a:lnTo>
                    <a:pt x="2338070" y="2771140"/>
                  </a:lnTo>
                  <a:lnTo>
                    <a:pt x="2476500" y="2632710"/>
                  </a:lnTo>
                  <a:close/>
                  <a:moveTo>
                    <a:pt x="3087370" y="1195070"/>
                  </a:moveTo>
                  <a:lnTo>
                    <a:pt x="3056890" y="1143000"/>
                  </a:lnTo>
                  <a:lnTo>
                    <a:pt x="1428750" y="2771140"/>
                  </a:lnTo>
                  <a:lnTo>
                    <a:pt x="1511300" y="2771140"/>
                  </a:lnTo>
                  <a:lnTo>
                    <a:pt x="3087370" y="1195070"/>
                  </a:lnTo>
                  <a:close/>
                  <a:moveTo>
                    <a:pt x="3026410" y="1090930"/>
                  </a:moveTo>
                  <a:lnTo>
                    <a:pt x="2995930" y="1038860"/>
                  </a:lnTo>
                  <a:lnTo>
                    <a:pt x="1263650" y="2771140"/>
                  </a:lnTo>
                  <a:lnTo>
                    <a:pt x="1346200" y="2771140"/>
                  </a:lnTo>
                  <a:lnTo>
                    <a:pt x="3026410" y="1090930"/>
                  </a:lnTo>
                  <a:close/>
                  <a:moveTo>
                    <a:pt x="2724150" y="566420"/>
                  </a:moveTo>
                  <a:lnTo>
                    <a:pt x="2693670" y="514350"/>
                  </a:lnTo>
                  <a:lnTo>
                    <a:pt x="665480" y="2542540"/>
                  </a:lnTo>
                  <a:lnTo>
                    <a:pt x="695960" y="2594610"/>
                  </a:lnTo>
                  <a:lnTo>
                    <a:pt x="2724150" y="566420"/>
                  </a:lnTo>
                  <a:close/>
                  <a:moveTo>
                    <a:pt x="2663190" y="462280"/>
                  </a:moveTo>
                  <a:lnTo>
                    <a:pt x="2632710" y="410210"/>
                  </a:lnTo>
                  <a:lnTo>
                    <a:pt x="604520" y="2438400"/>
                  </a:lnTo>
                  <a:lnTo>
                    <a:pt x="635000" y="2490470"/>
                  </a:lnTo>
                  <a:lnTo>
                    <a:pt x="2663190" y="462280"/>
                  </a:lnTo>
                  <a:close/>
                  <a:moveTo>
                    <a:pt x="2783840" y="671830"/>
                  </a:moveTo>
                  <a:lnTo>
                    <a:pt x="2753360" y="619760"/>
                  </a:lnTo>
                  <a:lnTo>
                    <a:pt x="726440" y="2646680"/>
                  </a:lnTo>
                  <a:lnTo>
                    <a:pt x="756920" y="2698750"/>
                  </a:lnTo>
                  <a:lnTo>
                    <a:pt x="2783840" y="671830"/>
                  </a:lnTo>
                  <a:close/>
                  <a:moveTo>
                    <a:pt x="2965450" y="985520"/>
                  </a:moveTo>
                  <a:lnTo>
                    <a:pt x="2934970" y="933450"/>
                  </a:lnTo>
                  <a:lnTo>
                    <a:pt x="1098550" y="2771140"/>
                  </a:lnTo>
                  <a:lnTo>
                    <a:pt x="1181100" y="2771140"/>
                  </a:lnTo>
                  <a:lnTo>
                    <a:pt x="2965450" y="985520"/>
                  </a:lnTo>
                  <a:close/>
                  <a:moveTo>
                    <a:pt x="2603500" y="356870"/>
                  </a:moveTo>
                  <a:lnTo>
                    <a:pt x="2573020" y="304800"/>
                  </a:lnTo>
                  <a:lnTo>
                    <a:pt x="544830" y="2332990"/>
                  </a:lnTo>
                  <a:lnTo>
                    <a:pt x="575310" y="2385060"/>
                  </a:lnTo>
                  <a:lnTo>
                    <a:pt x="2603500" y="356870"/>
                  </a:lnTo>
                  <a:close/>
                  <a:moveTo>
                    <a:pt x="2905760" y="881380"/>
                  </a:moveTo>
                  <a:lnTo>
                    <a:pt x="2875280" y="829310"/>
                  </a:lnTo>
                  <a:lnTo>
                    <a:pt x="933450" y="2771140"/>
                  </a:lnTo>
                  <a:lnTo>
                    <a:pt x="1016000" y="2771140"/>
                  </a:lnTo>
                  <a:lnTo>
                    <a:pt x="2905760" y="881380"/>
                  </a:lnTo>
                  <a:close/>
                </a:path>
              </a:pathLst>
            </a:custGeom>
            <a:solidFill>
              <a:srgbClr val="FFFFFF"/>
            </a:solidFill>
          </p:spPr>
        </p:sp>
      </p:grpSp>
      <p:pic>
        <p:nvPicPr>
          <p:cNvPr id="11" name="Picture 11"/>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380931" y="-653316"/>
            <a:ext cx="4386893" cy="4386893"/>
          </a:xfrm>
          <a:prstGeom prst="rect">
            <a:avLst/>
          </a:prstGeom>
        </p:spPr>
      </p:pic>
      <p:pic>
        <p:nvPicPr>
          <p:cNvPr id="17" name="Picture 17"/>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1228694">
            <a:off x="17729637" y="5924217"/>
            <a:ext cx="887811" cy="769066"/>
          </a:xfrm>
          <a:prstGeom prst="rect">
            <a:avLst/>
          </a:prstGeom>
        </p:spPr>
      </p:pic>
      <p:pic>
        <p:nvPicPr>
          <p:cNvPr id="19" name="Picture 18">
            <a:extLst>
              <a:ext uri="{FF2B5EF4-FFF2-40B4-BE49-F238E27FC236}">
                <a16:creationId xmlns:a16="http://schemas.microsoft.com/office/drawing/2014/main" id="{84E8D186-C57A-3F56-97BD-C13360C18A26}"/>
              </a:ext>
            </a:extLst>
          </p:cNvPr>
          <p:cNvPicPr>
            <a:picLocks noChangeAspect="1"/>
          </p:cNvPicPr>
          <p:nvPr/>
        </p:nvPicPr>
        <p:blipFill>
          <a:blip r:embed="rId8"/>
          <a:stretch>
            <a:fillRect/>
          </a:stretch>
        </p:blipFill>
        <p:spPr>
          <a:xfrm>
            <a:off x="4412106" y="711834"/>
            <a:ext cx="13113887" cy="9441545"/>
          </a:xfrm>
          <a:prstGeom prst="rect">
            <a:avLst/>
          </a:prstGeom>
        </p:spPr>
      </p:pic>
      <p:pic>
        <p:nvPicPr>
          <p:cNvPr id="13" name="Picture 13"/>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rot="8320038">
            <a:off x="13727547" y="5911206"/>
            <a:ext cx="863325" cy="717345"/>
          </a:xfrm>
          <a:prstGeom prst="rect">
            <a:avLst/>
          </a:prstGeom>
        </p:spPr>
      </p:pic>
      <p:pic>
        <p:nvPicPr>
          <p:cNvPr id="14" name="Picture 14"/>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rot="5771308">
            <a:off x="16407536" y="1969980"/>
            <a:ext cx="684745" cy="568961"/>
          </a:xfrm>
          <a:prstGeom prst="rect">
            <a:avLst/>
          </a:prstGeom>
        </p:spPr>
      </p:pic>
      <p:pic>
        <p:nvPicPr>
          <p:cNvPr id="15" name="Picture 15"/>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1228694">
            <a:off x="15767320" y="5021757"/>
            <a:ext cx="591874" cy="512711"/>
          </a:xfrm>
          <a:prstGeom prst="rect">
            <a:avLst/>
          </a:prstGeom>
        </p:spPr>
      </p:pic>
      <p:pic>
        <p:nvPicPr>
          <p:cNvPr id="16" name="Picture 16"/>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1228694">
            <a:off x="15068970" y="7897216"/>
            <a:ext cx="887811" cy="769066"/>
          </a:xfrm>
          <a:prstGeom prst="rect">
            <a:avLst/>
          </a:prstGeom>
        </p:spPr>
      </p:pic>
      <p:sp>
        <p:nvSpPr>
          <p:cNvPr id="20" name="Rectangle 2">
            <a:extLst>
              <a:ext uri="{FF2B5EF4-FFF2-40B4-BE49-F238E27FC236}">
                <a16:creationId xmlns:a16="http://schemas.microsoft.com/office/drawing/2014/main" id="{04D49224-6649-C9ED-5E13-16C8F8A7794C}"/>
              </a:ext>
            </a:extLst>
          </p:cNvPr>
          <p:cNvSpPr>
            <a:spLocks noChangeArrowheads="1"/>
          </p:cNvSpPr>
          <p:nvPr/>
        </p:nvSpPr>
        <p:spPr bwMode="auto">
          <a:xfrm>
            <a:off x="4630826" y="404057"/>
            <a:ext cx="4305970" cy="307777"/>
          </a:xfrm>
          <a:prstGeom prst="rect">
            <a:avLst/>
          </a:prstGeom>
          <a:solidFill>
            <a:srgbClr val="FFFF00"/>
          </a:solidFill>
          <a:ln>
            <a:noFill/>
          </a:ln>
          <a:effectLst/>
        </p:spPr>
        <p:txBody>
          <a:bodyPr vert="horz" wrap="square" lIns="457056"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2000" b="1" i="0" u="none" strike="noStrike" cap="none" normalizeH="0" baseline="0" dirty="0">
                <a:ln>
                  <a:noFill/>
                </a:ln>
                <a:effectLst/>
                <a:latin typeface="Times New Roman" panose="02020603050405020304" pitchFamily="18" charset="0"/>
                <a:ea typeface="Times New Roman" panose="02020603050405020304" pitchFamily="18" charset="0"/>
                <a:cs typeface="Times New Roman" panose="02020603050405020304" pitchFamily="18" charset="0"/>
              </a:rPr>
              <a:t>This is used search for Contact</a:t>
            </a:r>
            <a:r>
              <a:rPr kumimoji="0" lang="en-US" altLang="en-US" sz="2000" b="0" i="0" u="none" strike="noStrike" cap="none" normalizeH="0" baseline="0" dirty="0">
                <a:ln>
                  <a:noFill/>
                </a:ln>
                <a:effectLst/>
                <a:latin typeface="Times New Roman" panose="02020603050405020304" pitchFamily="18" charset="0"/>
                <a:cs typeface="Times New Roman" panose="02020603050405020304" pitchFamily="18" charset="0"/>
              </a:rPr>
              <a:t> </a:t>
            </a:r>
          </a:p>
        </p:txBody>
      </p:sp>
      <p:pic>
        <p:nvPicPr>
          <p:cNvPr id="12" name="Picture 12"/>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a:off x="9886684" y="7258947"/>
            <a:ext cx="8352811" cy="2718460"/>
          </a:xfrm>
          <a:prstGeom prst="rect">
            <a:avLst/>
          </a:prstGeom>
        </p:spPr>
      </p:pic>
      <p:pic>
        <p:nvPicPr>
          <p:cNvPr id="6" name="Picture 6"/>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p:blipFill>
        <p:spPr>
          <a:xfrm>
            <a:off x="10820261" y="9205735"/>
            <a:ext cx="7315200" cy="984227"/>
          </a:xfrm>
          <a:prstGeom prst="rect">
            <a:avLst/>
          </a:prstGeom>
        </p:spPr>
      </p:pic>
      <p:pic>
        <p:nvPicPr>
          <p:cNvPr id="10" name="Picture 10"/>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rcRect/>
          <a:stretch>
            <a:fillRect/>
          </a:stretch>
        </p:blipFill>
        <p:spPr>
          <a:xfrm>
            <a:off x="11062618" y="16890"/>
            <a:ext cx="7315200" cy="1389888"/>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71615"/>
        </a:solidFill>
        <a:effectLst/>
      </p:bgPr>
    </p:bg>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E619DD73-C5C4-9647-A9C3-BDEF42C832F8}"/>
              </a:ext>
            </a:extLst>
          </p:cNvPr>
          <p:cNvPicPr>
            <a:picLocks noChangeAspect="1"/>
          </p:cNvPicPr>
          <p:nvPr/>
        </p:nvPicPr>
        <p:blipFill>
          <a:blip r:embed="rId2"/>
          <a:stretch>
            <a:fillRect/>
          </a:stretch>
        </p:blipFill>
        <p:spPr>
          <a:xfrm>
            <a:off x="435147" y="594363"/>
            <a:ext cx="11651181" cy="9275030"/>
          </a:xfrm>
          <a:prstGeom prst="rect">
            <a:avLst/>
          </a:prstGeom>
        </p:spPr>
      </p:pic>
      <p:pic>
        <p:nvPicPr>
          <p:cNvPr id="3" name="Picture 3"/>
          <p:cNvPicPr>
            <a:picLocks noChangeAspect="1"/>
          </p:cNvPicPr>
          <p:nvPr/>
        </p:nvPicPr>
        <p:blipFill>
          <a:blip r:embed="rId3"/>
          <a:srcRect/>
          <a:stretch>
            <a:fillRect/>
          </a:stretch>
        </p:blipFill>
        <p:spPr>
          <a:xfrm>
            <a:off x="13228948" y="3916734"/>
            <a:ext cx="9253782" cy="8229600"/>
          </a:xfrm>
          <a:prstGeom prst="rect">
            <a:avLst/>
          </a:prstGeom>
        </p:spPr>
      </p:pic>
      <p:pic>
        <p:nvPicPr>
          <p:cNvPr id="4" name="Picture 4"/>
          <p:cNvPicPr>
            <a:picLocks noChangeAspect="1"/>
          </p:cNvPicPr>
          <p:nvPr/>
        </p:nvPicPr>
        <p:blipFill>
          <a:blip r:embed="rId4"/>
          <a:srcRect/>
          <a:stretch>
            <a:fillRect/>
          </a:stretch>
        </p:blipFill>
        <p:spPr>
          <a:xfrm>
            <a:off x="10530636" y="-952348"/>
            <a:ext cx="4282420" cy="8229600"/>
          </a:xfrm>
          <a:prstGeom prst="rect">
            <a:avLst/>
          </a:prstGeom>
        </p:spPr>
      </p:pic>
      <p:pic>
        <p:nvPicPr>
          <p:cNvPr id="5" name="Picture 5"/>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2700000">
            <a:off x="6635306" y="7868607"/>
            <a:ext cx="1006307" cy="1006307"/>
          </a:xfrm>
          <a:prstGeom prst="rect">
            <a:avLst/>
          </a:prstGeom>
        </p:spPr>
      </p:pic>
      <p:pic>
        <p:nvPicPr>
          <p:cNvPr id="6" name="Picture 6"/>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2700000">
            <a:off x="8488715" y="5676739"/>
            <a:ext cx="449357" cy="449357"/>
          </a:xfrm>
          <a:prstGeom prst="rect">
            <a:avLst/>
          </a:prstGeom>
        </p:spPr>
      </p:pic>
      <p:pic>
        <p:nvPicPr>
          <p:cNvPr id="7" name="Picture 7"/>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2700000">
            <a:off x="11376305" y="8124599"/>
            <a:ext cx="449357" cy="449357"/>
          </a:xfrm>
          <a:prstGeom prst="rect">
            <a:avLst/>
          </a:prstGeom>
        </p:spPr>
      </p:pic>
      <p:pic>
        <p:nvPicPr>
          <p:cNvPr id="8" name="Picture 8"/>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2700000">
            <a:off x="9880916" y="3370865"/>
            <a:ext cx="1006307" cy="1006307"/>
          </a:xfrm>
          <a:prstGeom prst="rect">
            <a:avLst/>
          </a:prstGeom>
        </p:spPr>
      </p:pic>
      <p:pic>
        <p:nvPicPr>
          <p:cNvPr id="9" name="Picture 9"/>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7454654" y="3916734"/>
            <a:ext cx="790742" cy="839591"/>
          </a:xfrm>
          <a:prstGeom prst="rect">
            <a:avLst/>
          </a:prstGeom>
        </p:spPr>
      </p:pic>
      <p:pic>
        <p:nvPicPr>
          <p:cNvPr id="10" name="Picture 10"/>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9672503" y="743255"/>
            <a:ext cx="537675" cy="570890"/>
          </a:xfrm>
          <a:prstGeom prst="rect">
            <a:avLst/>
          </a:prstGeom>
        </p:spPr>
      </p:pic>
      <p:pic>
        <p:nvPicPr>
          <p:cNvPr id="11" name="Picture 11"/>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9295665" y="8379313"/>
            <a:ext cx="541937" cy="575416"/>
          </a:xfrm>
          <a:prstGeom prst="rect">
            <a:avLst/>
          </a:prstGeom>
        </p:spPr>
      </p:pic>
      <p:pic>
        <p:nvPicPr>
          <p:cNvPr id="12" name="Picture 12"/>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15917827" y="1870294"/>
            <a:ext cx="1836774" cy="1764994"/>
          </a:xfrm>
          <a:prstGeom prst="rect">
            <a:avLst/>
          </a:prstGeom>
        </p:spPr>
      </p:pic>
      <p:pic>
        <p:nvPicPr>
          <p:cNvPr id="13" name="Picture 13"/>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11329587" y="6381355"/>
            <a:ext cx="271397" cy="260791"/>
          </a:xfrm>
          <a:prstGeom prst="rect">
            <a:avLst/>
          </a:prstGeom>
        </p:spPr>
      </p:pic>
      <p:pic>
        <p:nvPicPr>
          <p:cNvPr id="14" name="Picture 14"/>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7850025" y="482464"/>
            <a:ext cx="271397" cy="260791"/>
          </a:xfrm>
          <a:prstGeom prst="rect">
            <a:avLst/>
          </a:prstGeom>
        </p:spPr>
      </p:pic>
      <p:pic>
        <p:nvPicPr>
          <p:cNvPr id="15" name="Picture 15"/>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7714327" y="9869393"/>
            <a:ext cx="271397" cy="260791"/>
          </a:xfrm>
          <a:prstGeom prst="rect">
            <a:avLst/>
          </a:prstGeom>
        </p:spPr>
      </p:pic>
      <p:pic>
        <p:nvPicPr>
          <p:cNvPr id="16" name="Picture 16"/>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rot="5400000">
            <a:off x="12960843" y="8467701"/>
            <a:ext cx="536209" cy="1662665"/>
          </a:xfrm>
          <a:prstGeom prst="rect">
            <a:avLst/>
          </a:prstGeom>
        </p:spPr>
      </p:pic>
      <p:sp>
        <p:nvSpPr>
          <p:cNvPr id="19" name="Rectangle 1">
            <a:extLst>
              <a:ext uri="{FF2B5EF4-FFF2-40B4-BE49-F238E27FC236}">
                <a16:creationId xmlns:a16="http://schemas.microsoft.com/office/drawing/2014/main" id="{30F400F8-EEBA-9F4F-2B88-77A1E4BB2B28}"/>
              </a:ext>
            </a:extLst>
          </p:cNvPr>
          <p:cNvSpPr>
            <a:spLocks noChangeArrowheads="1"/>
          </p:cNvSpPr>
          <p:nvPr/>
        </p:nvSpPr>
        <p:spPr bwMode="auto">
          <a:xfrm>
            <a:off x="435147" y="113132"/>
            <a:ext cx="5245712" cy="369332"/>
          </a:xfrm>
          <a:prstGeom prst="rect">
            <a:avLst/>
          </a:prstGeom>
          <a:solidFill>
            <a:srgbClr val="FFFF00"/>
          </a:solidFill>
          <a:ln>
            <a:noFill/>
          </a:ln>
          <a:effectLst/>
        </p:spPr>
        <p:txBody>
          <a:bodyPr vert="horz" wrap="square" lIns="457056"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2400" b="1" i="0" u="none" strike="noStrike" cap="none" normalizeH="0" baseline="0" dirty="0">
                <a:ln>
                  <a:noFill/>
                </a:ln>
                <a:effectLst/>
                <a:latin typeface="Times New Roman" panose="02020603050405020304" pitchFamily="18" charset="0"/>
                <a:ea typeface="Times New Roman" panose="02020603050405020304" pitchFamily="18" charset="0"/>
                <a:cs typeface="Times New Roman" panose="02020603050405020304" pitchFamily="18" charset="0"/>
              </a:rPr>
              <a:t>This is used for Edit a Contact</a:t>
            </a:r>
            <a:r>
              <a:rPr kumimoji="0" lang="en-US" altLang="en-US" sz="2400" b="0" i="0" u="none" strike="noStrike" cap="none" normalizeH="0" baseline="0" dirty="0">
                <a:ln>
                  <a:noFill/>
                </a:ln>
                <a:effectLst/>
                <a:latin typeface="Times New Roman" panose="02020603050405020304" pitchFamily="18" charset="0"/>
                <a:cs typeface="Times New Roman" panose="02020603050405020304" pitchFamily="18" charset="0"/>
              </a:rPr>
              <a:t> </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71615"/>
        </a:solidFill>
        <a:effectLst/>
      </p:bgPr>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4BE7E5BD-5AD2-6149-98DF-36D333BFDFF0}"/>
              </a:ext>
            </a:extLst>
          </p:cNvPr>
          <p:cNvPicPr>
            <a:picLocks noChangeAspect="1"/>
          </p:cNvPicPr>
          <p:nvPr/>
        </p:nvPicPr>
        <p:blipFill>
          <a:blip r:embed="rId2"/>
          <a:stretch>
            <a:fillRect/>
          </a:stretch>
        </p:blipFill>
        <p:spPr>
          <a:xfrm>
            <a:off x="1172247" y="713316"/>
            <a:ext cx="11663279" cy="9481116"/>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4523869" y="4088558"/>
            <a:ext cx="4754496" cy="4114800"/>
          </a:xfrm>
          <a:prstGeom prst="rect">
            <a:avLst/>
          </a:prstGeom>
        </p:spPr>
      </p:pic>
      <p:pic>
        <p:nvPicPr>
          <p:cNvPr id="4" name="Picture 4"/>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4523869" y="4995544"/>
            <a:ext cx="4754496" cy="4114800"/>
          </a:xfrm>
          <a:prstGeom prst="rect">
            <a:avLst/>
          </a:prstGeom>
        </p:spPr>
      </p:pic>
      <p:pic>
        <p:nvPicPr>
          <p:cNvPr id="5" name="Picture 5"/>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5454723" y="5592245"/>
            <a:ext cx="4754496" cy="4114800"/>
          </a:xfrm>
          <a:prstGeom prst="rect">
            <a:avLst/>
          </a:prstGeom>
        </p:spPr>
      </p:pic>
      <p:pic>
        <p:nvPicPr>
          <p:cNvPr id="6" name="Picture 6"/>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12257008" y="2789409"/>
            <a:ext cx="1266670" cy="1299149"/>
          </a:xfrm>
          <a:prstGeom prst="rect">
            <a:avLst/>
          </a:prstGeom>
        </p:spPr>
      </p:pic>
      <p:grpSp>
        <p:nvGrpSpPr>
          <p:cNvPr id="7" name="Group 7"/>
          <p:cNvGrpSpPr/>
          <p:nvPr/>
        </p:nvGrpSpPr>
        <p:grpSpPr>
          <a:xfrm rot="2700000">
            <a:off x="12022368" y="2571010"/>
            <a:ext cx="1735948" cy="1735948"/>
            <a:chOff x="0" y="0"/>
            <a:chExt cx="1913890" cy="1913890"/>
          </a:xfrm>
        </p:grpSpPr>
        <p:sp>
          <p:nvSpPr>
            <p:cNvPr id="8" name="Freeform 8"/>
            <p:cNvSpPr/>
            <p:nvPr/>
          </p:nvSpPr>
          <p:spPr>
            <a:xfrm>
              <a:off x="0" y="0"/>
              <a:ext cx="1913890" cy="1913890"/>
            </a:xfrm>
            <a:custGeom>
              <a:avLst/>
              <a:gdLst/>
              <a:ahLst/>
              <a:cxnLst/>
              <a:rect l="l" t="t" r="r" b="b"/>
              <a:pathLst>
                <a:path w="1913890" h="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30FFFF"/>
            </a:solidFill>
          </p:spPr>
        </p:sp>
      </p:grpSp>
      <p:pic>
        <p:nvPicPr>
          <p:cNvPr id="9" name="Picture 9"/>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rcRect l="25680" t="20519" r="27403" b="22883"/>
          <a:stretch>
            <a:fillRect/>
          </a:stretch>
        </p:blipFill>
        <p:spPr>
          <a:xfrm rot="5400000">
            <a:off x="85472" y="-85472"/>
            <a:ext cx="828424" cy="999368"/>
          </a:xfrm>
          <a:prstGeom prst="rect">
            <a:avLst/>
          </a:prstGeom>
        </p:spPr>
      </p:pic>
      <p:pic>
        <p:nvPicPr>
          <p:cNvPr id="10" name="Picture 10"/>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rcRect l="25680" t="20519" r="27403" b="22883"/>
          <a:stretch>
            <a:fillRect/>
          </a:stretch>
        </p:blipFill>
        <p:spPr>
          <a:xfrm rot="-5400000">
            <a:off x="13203948" y="9172828"/>
            <a:ext cx="828424" cy="999368"/>
          </a:xfrm>
          <a:prstGeom prst="rect">
            <a:avLst/>
          </a:prstGeom>
        </p:spPr>
      </p:pic>
      <p:pic>
        <p:nvPicPr>
          <p:cNvPr id="11" name="Picture 11"/>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p:blipFill>
        <p:spPr>
          <a:xfrm>
            <a:off x="10866269" y="152841"/>
            <a:ext cx="7315200" cy="1389888"/>
          </a:xfrm>
          <a:prstGeom prst="rect">
            <a:avLst/>
          </a:prstGeom>
        </p:spPr>
      </p:pic>
      <p:sp>
        <p:nvSpPr>
          <p:cNvPr id="12" name="AutoShape 12"/>
          <p:cNvSpPr/>
          <p:nvPr/>
        </p:nvSpPr>
        <p:spPr>
          <a:xfrm rot="-2700000">
            <a:off x="8376280" y="4938273"/>
            <a:ext cx="10058400" cy="114542"/>
          </a:xfrm>
          <a:prstGeom prst="rect">
            <a:avLst/>
          </a:prstGeom>
          <a:solidFill>
            <a:srgbClr val="43CB5E"/>
          </a:solidFill>
        </p:spPr>
      </p:sp>
      <p:sp>
        <p:nvSpPr>
          <p:cNvPr id="13" name="AutoShape 13"/>
          <p:cNvSpPr/>
          <p:nvPr/>
        </p:nvSpPr>
        <p:spPr>
          <a:xfrm rot="-2700000">
            <a:off x="6828845" y="6978391"/>
            <a:ext cx="10058400" cy="114542"/>
          </a:xfrm>
          <a:prstGeom prst="rect">
            <a:avLst/>
          </a:prstGeom>
          <a:solidFill>
            <a:srgbClr val="30FFFF"/>
          </a:solidFill>
        </p:spPr>
      </p:sp>
      <p:grpSp>
        <p:nvGrpSpPr>
          <p:cNvPr id="14" name="Group 14"/>
          <p:cNvGrpSpPr/>
          <p:nvPr/>
        </p:nvGrpSpPr>
        <p:grpSpPr>
          <a:xfrm>
            <a:off x="11662842" y="6145958"/>
            <a:ext cx="765114" cy="765114"/>
            <a:chOff x="0" y="0"/>
            <a:chExt cx="6350000" cy="6350000"/>
          </a:xfrm>
        </p:grpSpPr>
        <p:sp>
          <p:nvSpPr>
            <p:cNvPr id="15" name="Freeform 1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p:spPr>
        </p:sp>
      </p:grpSp>
      <p:grpSp>
        <p:nvGrpSpPr>
          <p:cNvPr id="16" name="Group 16"/>
          <p:cNvGrpSpPr/>
          <p:nvPr/>
        </p:nvGrpSpPr>
        <p:grpSpPr>
          <a:xfrm>
            <a:off x="8761444" y="3056427"/>
            <a:ext cx="248898" cy="258273"/>
            <a:chOff x="0" y="0"/>
            <a:chExt cx="6350000" cy="6350000"/>
          </a:xfrm>
        </p:grpSpPr>
        <p:sp>
          <p:nvSpPr>
            <p:cNvPr id="17" name="Freeform 1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p:spPr>
        </p:sp>
      </p:grpSp>
      <p:grpSp>
        <p:nvGrpSpPr>
          <p:cNvPr id="18" name="Group 18"/>
          <p:cNvGrpSpPr/>
          <p:nvPr/>
        </p:nvGrpSpPr>
        <p:grpSpPr>
          <a:xfrm>
            <a:off x="17798912" y="2406852"/>
            <a:ext cx="765114" cy="765114"/>
            <a:chOff x="0" y="0"/>
            <a:chExt cx="6350000" cy="6350000"/>
          </a:xfrm>
        </p:grpSpPr>
        <p:sp>
          <p:nvSpPr>
            <p:cNvPr id="19" name="Freeform 1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p:spPr>
        </p:sp>
      </p:grpSp>
      <p:sp>
        <p:nvSpPr>
          <p:cNvPr id="20" name="AutoShape 20"/>
          <p:cNvSpPr/>
          <p:nvPr/>
        </p:nvSpPr>
        <p:spPr>
          <a:xfrm rot="-2700000">
            <a:off x="4529726" y="8198596"/>
            <a:ext cx="10058400" cy="9525"/>
          </a:xfrm>
          <a:prstGeom prst="rect">
            <a:avLst/>
          </a:prstGeom>
          <a:solidFill>
            <a:srgbClr val="FFFFFF"/>
          </a:solidFill>
        </p:spPr>
      </p:sp>
      <p:pic>
        <p:nvPicPr>
          <p:cNvPr id="21" name="Picture 21"/>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rcRect/>
          <a:stretch>
            <a:fillRect/>
          </a:stretch>
        </p:blipFill>
        <p:spPr>
          <a:xfrm>
            <a:off x="10672394" y="5155511"/>
            <a:ext cx="2746009" cy="2746009"/>
          </a:xfrm>
          <a:prstGeom prst="rect">
            <a:avLst/>
          </a:prstGeom>
        </p:spPr>
      </p:pic>
      <p:pic>
        <p:nvPicPr>
          <p:cNvPr id="22" name="Picture 22"/>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rcRect/>
          <a:stretch>
            <a:fillRect/>
          </a:stretch>
        </p:blipFill>
        <p:spPr>
          <a:xfrm>
            <a:off x="-1717309" y="8592222"/>
            <a:ext cx="2746009" cy="2746009"/>
          </a:xfrm>
          <a:prstGeom prst="rect">
            <a:avLst/>
          </a:prstGeom>
        </p:spPr>
      </p:pic>
      <p:sp>
        <p:nvSpPr>
          <p:cNvPr id="29" name="TextBox 28">
            <a:extLst>
              <a:ext uri="{FF2B5EF4-FFF2-40B4-BE49-F238E27FC236}">
                <a16:creationId xmlns:a16="http://schemas.microsoft.com/office/drawing/2014/main" id="{AA5B1BE0-67AA-BA12-D6B4-C67227D9BDC7}"/>
              </a:ext>
            </a:extLst>
          </p:cNvPr>
          <p:cNvSpPr txBox="1"/>
          <p:nvPr/>
        </p:nvSpPr>
        <p:spPr>
          <a:xfrm>
            <a:off x="1186362" y="266700"/>
            <a:ext cx="5214438" cy="400110"/>
          </a:xfrm>
          <a:prstGeom prst="rect">
            <a:avLst/>
          </a:prstGeom>
          <a:solidFill>
            <a:srgbClr val="FFFF00"/>
          </a:solidFill>
        </p:spPr>
        <p:txBody>
          <a:bodyPr wrap="square">
            <a:spAutoFit/>
          </a:bodyPr>
          <a:lstStyle/>
          <a:p>
            <a:r>
              <a:rPr lang="en-US" sz="2000" b="1" dirty="0">
                <a:effectLst/>
                <a:latin typeface="Times New Roman" panose="02020603050405020304" pitchFamily="18" charset="0"/>
                <a:ea typeface="Times New Roman" panose="02020603050405020304" pitchFamily="18" charset="0"/>
              </a:rPr>
              <a:t>        This is used for Delete a Contact</a:t>
            </a:r>
            <a:endParaRPr lang="en-US" sz="2000" dirty="0"/>
          </a:p>
        </p:txBody>
      </p:sp>
      <p:grpSp>
        <p:nvGrpSpPr>
          <p:cNvPr id="30" name="Group 16">
            <a:extLst>
              <a:ext uri="{FF2B5EF4-FFF2-40B4-BE49-F238E27FC236}">
                <a16:creationId xmlns:a16="http://schemas.microsoft.com/office/drawing/2014/main" id="{BE80F841-D8F9-C3F6-3F65-7AFE42F384B6}"/>
              </a:ext>
            </a:extLst>
          </p:cNvPr>
          <p:cNvGrpSpPr/>
          <p:nvPr/>
        </p:nvGrpSpPr>
        <p:grpSpPr>
          <a:xfrm>
            <a:off x="7367391" y="8592223"/>
            <a:ext cx="328809" cy="285078"/>
            <a:chOff x="0" y="0"/>
            <a:chExt cx="6350000" cy="6350000"/>
          </a:xfrm>
        </p:grpSpPr>
        <p:sp>
          <p:nvSpPr>
            <p:cNvPr id="31" name="Freeform 17">
              <a:extLst>
                <a:ext uri="{FF2B5EF4-FFF2-40B4-BE49-F238E27FC236}">
                  <a16:creationId xmlns:a16="http://schemas.microsoft.com/office/drawing/2014/main" id="{5FF0EE1C-41F3-0D73-D715-44BBDFB28C73}"/>
                </a:ext>
              </a:extLst>
            </p:cNvPr>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p:spPr>
        </p:sp>
      </p:grpSp>
      <p:grpSp>
        <p:nvGrpSpPr>
          <p:cNvPr id="32" name="Group 16">
            <a:extLst>
              <a:ext uri="{FF2B5EF4-FFF2-40B4-BE49-F238E27FC236}">
                <a16:creationId xmlns:a16="http://schemas.microsoft.com/office/drawing/2014/main" id="{47B6322A-37D1-EDE0-4A81-A6D85C1317A6}"/>
              </a:ext>
            </a:extLst>
          </p:cNvPr>
          <p:cNvGrpSpPr/>
          <p:nvPr/>
        </p:nvGrpSpPr>
        <p:grpSpPr>
          <a:xfrm>
            <a:off x="12021111" y="10163609"/>
            <a:ext cx="328809" cy="285078"/>
            <a:chOff x="0" y="0"/>
            <a:chExt cx="6350000" cy="6350000"/>
          </a:xfrm>
        </p:grpSpPr>
        <p:sp>
          <p:nvSpPr>
            <p:cNvPr id="33" name="Freeform 17">
              <a:extLst>
                <a:ext uri="{FF2B5EF4-FFF2-40B4-BE49-F238E27FC236}">
                  <a16:creationId xmlns:a16="http://schemas.microsoft.com/office/drawing/2014/main" id="{349B161B-3E8E-F43D-411D-8DDF8645049E}"/>
                </a:ext>
              </a:extLst>
            </p:cNvPr>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p:spPr>
        </p:sp>
      </p:grpSp>
      <p:grpSp>
        <p:nvGrpSpPr>
          <p:cNvPr id="34" name="Group 16">
            <a:extLst>
              <a:ext uri="{FF2B5EF4-FFF2-40B4-BE49-F238E27FC236}">
                <a16:creationId xmlns:a16="http://schemas.microsoft.com/office/drawing/2014/main" id="{1F516F4A-0717-4664-AAC5-4118AF81B03E}"/>
              </a:ext>
            </a:extLst>
          </p:cNvPr>
          <p:cNvGrpSpPr/>
          <p:nvPr/>
        </p:nvGrpSpPr>
        <p:grpSpPr>
          <a:xfrm>
            <a:off x="13644096" y="1468597"/>
            <a:ext cx="248898" cy="258273"/>
            <a:chOff x="0" y="0"/>
            <a:chExt cx="6350000" cy="6350000"/>
          </a:xfrm>
        </p:grpSpPr>
        <p:sp>
          <p:nvSpPr>
            <p:cNvPr id="35" name="Freeform 17">
              <a:extLst>
                <a:ext uri="{FF2B5EF4-FFF2-40B4-BE49-F238E27FC236}">
                  <a16:creationId xmlns:a16="http://schemas.microsoft.com/office/drawing/2014/main" id="{6E832F86-4CB1-992C-EACD-A8C1499E65A8}"/>
                </a:ext>
              </a:extLst>
            </p:cNvPr>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p:spPr>
        </p:sp>
      </p:grpSp>
      <p:grpSp>
        <p:nvGrpSpPr>
          <p:cNvPr id="36" name="Group 16">
            <a:extLst>
              <a:ext uri="{FF2B5EF4-FFF2-40B4-BE49-F238E27FC236}">
                <a16:creationId xmlns:a16="http://schemas.microsoft.com/office/drawing/2014/main" id="{AED8F505-4474-08D0-AE30-6D6D8A7FF149}"/>
              </a:ext>
            </a:extLst>
          </p:cNvPr>
          <p:cNvGrpSpPr/>
          <p:nvPr/>
        </p:nvGrpSpPr>
        <p:grpSpPr>
          <a:xfrm>
            <a:off x="14436311" y="5333972"/>
            <a:ext cx="248898" cy="258273"/>
            <a:chOff x="0" y="0"/>
            <a:chExt cx="6350000" cy="6350000"/>
          </a:xfrm>
        </p:grpSpPr>
        <p:sp>
          <p:nvSpPr>
            <p:cNvPr id="37" name="Freeform 17">
              <a:extLst>
                <a:ext uri="{FF2B5EF4-FFF2-40B4-BE49-F238E27FC236}">
                  <a16:creationId xmlns:a16="http://schemas.microsoft.com/office/drawing/2014/main" id="{7FC4B757-9BC7-58D0-ADFD-CCF5C62109F9}"/>
                </a:ext>
              </a:extLst>
            </p:cNvPr>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p:spPr>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2777" r="2777"/>
          <a:stretch>
            <a:fillRect/>
          </a:stretch>
        </p:blipFill>
        <p:spPr>
          <a:xfrm>
            <a:off x="0" y="0"/>
            <a:ext cx="18288000" cy="10287000"/>
          </a:xfrm>
          <a:prstGeom prst="rect">
            <a:avLst/>
          </a:prstGeom>
        </p:spPr>
      </p:pic>
      <p:pic>
        <p:nvPicPr>
          <p:cNvPr id="3" name="Picture 3"/>
          <p:cNvPicPr>
            <a:picLocks noChangeAspect="1"/>
          </p:cNvPicPr>
          <p:nvPr/>
        </p:nvPicPr>
        <p:blipFill>
          <a:blip r:embed="rId3"/>
          <a:srcRect l="39562" r="20756" b="10464"/>
          <a:stretch>
            <a:fillRect/>
          </a:stretch>
        </p:blipFill>
        <p:spPr>
          <a:xfrm rot="5400000">
            <a:off x="1177624" y="-632263"/>
            <a:ext cx="5890580" cy="7603772"/>
          </a:xfrm>
          <a:prstGeom prst="rect">
            <a:avLst/>
          </a:prstGeom>
        </p:spPr>
      </p:pic>
      <p:pic>
        <p:nvPicPr>
          <p:cNvPr id="5" name="Picture 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4433684" y="6114913"/>
            <a:ext cx="8556598" cy="8556598"/>
          </a:xfrm>
          <a:prstGeom prst="rect">
            <a:avLst/>
          </a:prstGeom>
        </p:spPr>
      </p:pic>
      <p:pic>
        <p:nvPicPr>
          <p:cNvPr id="6" name="Picture 6"/>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2945290" y="6972300"/>
            <a:ext cx="5890580" cy="5890580"/>
          </a:xfrm>
          <a:prstGeom prst="rect">
            <a:avLst/>
          </a:prstGeom>
        </p:spPr>
      </p:pic>
      <p:pic>
        <p:nvPicPr>
          <p:cNvPr id="10" name="Picture 10"/>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rot="5400000">
            <a:off x="15648288" y="6780072"/>
            <a:ext cx="536209" cy="1662665"/>
          </a:xfrm>
          <a:prstGeom prst="rect">
            <a:avLst/>
          </a:prstGeom>
        </p:spPr>
      </p:pic>
      <p:sp>
        <p:nvSpPr>
          <p:cNvPr id="11" name="TextBox 11"/>
          <p:cNvSpPr txBox="1"/>
          <p:nvPr/>
        </p:nvSpPr>
        <p:spPr>
          <a:xfrm>
            <a:off x="766151" y="503714"/>
            <a:ext cx="5787049" cy="5547737"/>
          </a:xfrm>
          <a:prstGeom prst="rect">
            <a:avLst/>
          </a:prstGeom>
        </p:spPr>
        <p:txBody>
          <a:bodyPr wrap="square" lIns="0" tIns="0" rIns="0" bIns="0" rtlCol="0" anchor="t">
            <a:spAutoFit/>
          </a:bodyPr>
          <a:lstStyle/>
          <a:p>
            <a:pPr>
              <a:lnSpc>
                <a:spcPts val="3571"/>
              </a:lnSpc>
            </a:pPr>
            <a:r>
              <a:rPr lang="en-US" sz="2550" dirty="0">
                <a:solidFill>
                  <a:srgbClr val="FFFFFF"/>
                </a:solidFill>
                <a:latin typeface="Noto Sans Bold"/>
              </a:rPr>
              <a:t>     _III. Algorithms used in the project_</a:t>
            </a:r>
          </a:p>
          <a:p>
            <a:pPr>
              <a:lnSpc>
                <a:spcPts val="2678"/>
              </a:lnSpc>
            </a:pPr>
            <a:r>
              <a:rPr lang="en-US" sz="1913" dirty="0">
                <a:solidFill>
                  <a:srgbClr val="FFFFFF"/>
                </a:solidFill>
                <a:latin typeface="Arimo"/>
              </a:rPr>
              <a:t>The key features of the contact management system are listed below:</a:t>
            </a:r>
          </a:p>
          <a:p>
            <a:pPr>
              <a:lnSpc>
                <a:spcPts val="2678"/>
              </a:lnSpc>
            </a:pPr>
            <a:r>
              <a:rPr lang="en-US" sz="1913" dirty="0">
                <a:solidFill>
                  <a:srgbClr val="FFFFFF"/>
                </a:solidFill>
                <a:latin typeface="Noto Sans"/>
              </a:rPr>
              <a:t>   </a:t>
            </a:r>
            <a:r>
              <a:rPr lang="en-US" sz="1913" dirty="0">
                <a:solidFill>
                  <a:srgbClr val="FFFFFF"/>
                </a:solidFill>
                <a:latin typeface="Arimo"/>
              </a:rPr>
              <a:t>- List – Algorithm to list all the contact in a data structure.</a:t>
            </a:r>
          </a:p>
          <a:p>
            <a:pPr>
              <a:lnSpc>
                <a:spcPts val="2678"/>
              </a:lnSpc>
            </a:pPr>
            <a:r>
              <a:rPr lang="en-US" sz="1913" dirty="0">
                <a:solidFill>
                  <a:srgbClr val="FFFFFF"/>
                </a:solidFill>
                <a:latin typeface="Noto Sans"/>
              </a:rPr>
              <a:t>   </a:t>
            </a:r>
            <a:r>
              <a:rPr lang="en-US" sz="1913" dirty="0">
                <a:solidFill>
                  <a:srgbClr val="FFFFFF"/>
                </a:solidFill>
                <a:latin typeface="Arimo"/>
              </a:rPr>
              <a:t>- Add – Algorithm to add a new contact to a data structure.</a:t>
            </a:r>
          </a:p>
          <a:p>
            <a:pPr>
              <a:lnSpc>
                <a:spcPts val="2678"/>
              </a:lnSpc>
            </a:pPr>
            <a:r>
              <a:rPr lang="en-US" sz="1913" dirty="0">
                <a:solidFill>
                  <a:srgbClr val="FFFFFF"/>
                </a:solidFill>
                <a:latin typeface="Noto Sans"/>
              </a:rPr>
              <a:t>   </a:t>
            </a:r>
            <a:r>
              <a:rPr lang="en-US" sz="1913" dirty="0">
                <a:solidFill>
                  <a:srgbClr val="FFFFFF"/>
                </a:solidFill>
                <a:latin typeface="Arimo"/>
              </a:rPr>
              <a:t>- Search − Algorithm to search contact in a data structure.</a:t>
            </a:r>
          </a:p>
          <a:p>
            <a:pPr>
              <a:lnSpc>
                <a:spcPts val="2678"/>
              </a:lnSpc>
            </a:pPr>
            <a:r>
              <a:rPr lang="en-US" sz="1913" dirty="0">
                <a:solidFill>
                  <a:srgbClr val="FFFFFF"/>
                </a:solidFill>
                <a:latin typeface="Noto Sans"/>
              </a:rPr>
              <a:t>   </a:t>
            </a:r>
            <a:r>
              <a:rPr lang="en-US" sz="1913" dirty="0">
                <a:solidFill>
                  <a:srgbClr val="FFFFFF"/>
                </a:solidFill>
                <a:latin typeface="Arimo"/>
              </a:rPr>
              <a:t>- Edit − Algorithm to update information in a data structure.</a:t>
            </a:r>
          </a:p>
          <a:p>
            <a:pPr>
              <a:lnSpc>
                <a:spcPts val="2678"/>
              </a:lnSpc>
            </a:pPr>
            <a:r>
              <a:rPr lang="en-US" sz="1913" dirty="0">
                <a:solidFill>
                  <a:srgbClr val="FFFFFF"/>
                </a:solidFill>
                <a:latin typeface="Noto Sans"/>
              </a:rPr>
              <a:t>   </a:t>
            </a:r>
            <a:r>
              <a:rPr lang="en-US" sz="1913" dirty="0">
                <a:solidFill>
                  <a:srgbClr val="FFFFFF"/>
                </a:solidFill>
                <a:latin typeface="Arimo"/>
              </a:rPr>
              <a:t>- Delete − Algorithm to delete a person from a data structure.</a:t>
            </a:r>
          </a:p>
          <a:p>
            <a:pPr>
              <a:lnSpc>
                <a:spcPts val="4336"/>
              </a:lnSpc>
            </a:pPr>
            <a:endParaRPr lang="en-US" sz="1913" dirty="0">
              <a:solidFill>
                <a:srgbClr val="FFFFFF"/>
              </a:solidFill>
              <a:latin typeface="Arimo"/>
            </a:endParaRPr>
          </a:p>
        </p:txBody>
      </p:sp>
      <p:pic>
        <p:nvPicPr>
          <p:cNvPr id="13" name="Picture 12">
            <a:extLst>
              <a:ext uri="{FF2B5EF4-FFF2-40B4-BE49-F238E27FC236}">
                <a16:creationId xmlns:a16="http://schemas.microsoft.com/office/drawing/2014/main" id="{85A40E73-476A-576C-6DD4-666220614A85}"/>
              </a:ext>
            </a:extLst>
          </p:cNvPr>
          <p:cNvPicPr>
            <a:picLocks noChangeAspect="1"/>
          </p:cNvPicPr>
          <p:nvPr/>
        </p:nvPicPr>
        <p:blipFill>
          <a:blip r:embed="rId10"/>
          <a:stretch>
            <a:fillRect/>
          </a:stretch>
        </p:blipFill>
        <p:spPr>
          <a:xfrm>
            <a:off x="7315201" y="290162"/>
            <a:ext cx="10305185" cy="10027417"/>
          </a:xfrm>
          <a:prstGeom prst="rect">
            <a:avLst/>
          </a:prstGeom>
        </p:spPr>
      </p:pic>
      <p:pic>
        <p:nvPicPr>
          <p:cNvPr id="4" name="Picture 4"/>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a:off x="12801600" y="6750"/>
            <a:ext cx="5486400" cy="1389888"/>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7999"/>
          </a:blip>
          <a:srcRect t="918" b="10054"/>
          <a:stretch>
            <a:fillRect/>
          </a:stretch>
        </p:blipFill>
        <p:spPr>
          <a:xfrm rot="77659">
            <a:off x="60021" y="6498524"/>
            <a:ext cx="18167958" cy="5519552"/>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1828017"/>
            <a:ext cx="6238926" cy="5444881"/>
          </a:xfrm>
          <a:prstGeom prst="rect">
            <a:avLst/>
          </a:prstGeom>
        </p:spPr>
      </p:pic>
      <p:pic>
        <p:nvPicPr>
          <p:cNvPr id="4" name="Picture 4"/>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7237824">
            <a:off x="11790946" y="-276969"/>
            <a:ext cx="7882006" cy="6878841"/>
          </a:xfrm>
          <a:prstGeom prst="rect">
            <a:avLst/>
          </a:prstGeom>
        </p:spPr>
      </p:pic>
      <p:pic>
        <p:nvPicPr>
          <p:cNvPr id="5" name="Picture 5"/>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014830" y="1117046"/>
            <a:ext cx="1605301" cy="869781"/>
          </a:xfrm>
          <a:prstGeom prst="rect">
            <a:avLst/>
          </a:prstGeom>
        </p:spPr>
      </p:pic>
      <p:sp>
        <p:nvSpPr>
          <p:cNvPr id="6" name="TextBox 6"/>
          <p:cNvSpPr txBox="1"/>
          <p:nvPr/>
        </p:nvSpPr>
        <p:spPr>
          <a:xfrm>
            <a:off x="883118" y="580979"/>
            <a:ext cx="7380300" cy="3072765"/>
          </a:xfrm>
          <a:prstGeom prst="rect">
            <a:avLst/>
          </a:prstGeom>
        </p:spPr>
        <p:txBody>
          <a:bodyPr lIns="0" tIns="0" rIns="0" bIns="0" rtlCol="0" anchor="t">
            <a:spAutoFit/>
          </a:bodyPr>
          <a:lstStyle/>
          <a:p>
            <a:pPr>
              <a:lnSpc>
                <a:spcPts val="3779"/>
              </a:lnSpc>
            </a:pPr>
            <a:r>
              <a:rPr lang="en-US" sz="2699" dirty="0">
                <a:solidFill>
                  <a:srgbClr val="FFFFFF"/>
                </a:solidFill>
                <a:latin typeface="Noto Sans Bold"/>
              </a:rPr>
              <a:t>    _IV. Discussion_ </a:t>
            </a:r>
          </a:p>
          <a:p>
            <a:pPr>
              <a:lnSpc>
                <a:spcPts val="2940"/>
              </a:lnSpc>
            </a:pPr>
            <a:r>
              <a:rPr lang="en-US" sz="2100" dirty="0">
                <a:solidFill>
                  <a:srgbClr val="FFFFFF"/>
                </a:solidFill>
                <a:latin typeface="Arimo"/>
              </a:rPr>
              <a:t>The limitations of my program is that not everyone can use it, there will be people who are used to working on paper and are not computer savvy; sometimes the program does not have what the School manager needs.</a:t>
            </a:r>
          </a:p>
          <a:p>
            <a:pPr>
              <a:lnSpc>
                <a:spcPts val="2940"/>
              </a:lnSpc>
            </a:pPr>
            <a:r>
              <a:rPr lang="en-US" sz="2100" dirty="0">
                <a:solidFill>
                  <a:srgbClr val="FFFFFF"/>
                </a:solidFill>
                <a:latin typeface="Noto Sans"/>
              </a:rPr>
              <a:t>I</a:t>
            </a:r>
            <a:r>
              <a:rPr lang="en-US" sz="2100" dirty="0">
                <a:solidFill>
                  <a:srgbClr val="FFFFFF"/>
                </a:solidFill>
                <a:latin typeface="Arimo"/>
              </a:rPr>
              <a:t> will try my best to solve the limitations in future work so everyone can use our program.</a:t>
            </a:r>
          </a:p>
          <a:p>
            <a:pPr>
              <a:lnSpc>
                <a:spcPts val="2940"/>
              </a:lnSpc>
            </a:pPr>
            <a:endParaRPr lang="en-US" sz="2100" dirty="0">
              <a:solidFill>
                <a:srgbClr val="FFFFFF"/>
              </a:solidFill>
              <a:latin typeface="Arimo"/>
            </a:endParaRPr>
          </a:p>
        </p:txBody>
      </p:sp>
      <p:sp>
        <p:nvSpPr>
          <p:cNvPr id="7" name="TextBox 7"/>
          <p:cNvSpPr txBox="1"/>
          <p:nvPr/>
        </p:nvSpPr>
        <p:spPr>
          <a:xfrm>
            <a:off x="9382681" y="2500228"/>
            <a:ext cx="8568927" cy="7530465"/>
          </a:xfrm>
          <a:prstGeom prst="rect">
            <a:avLst/>
          </a:prstGeom>
        </p:spPr>
        <p:txBody>
          <a:bodyPr lIns="0" tIns="0" rIns="0" bIns="0" rtlCol="0" anchor="t">
            <a:spAutoFit/>
          </a:bodyPr>
          <a:lstStyle/>
          <a:p>
            <a:pPr>
              <a:lnSpc>
                <a:spcPts val="3779"/>
              </a:lnSpc>
            </a:pPr>
            <a:r>
              <a:rPr lang="en-US" sz="2699">
                <a:solidFill>
                  <a:srgbClr val="FFFFFF"/>
                </a:solidFill>
                <a:latin typeface="Noto Sans Bold"/>
              </a:rPr>
              <a:t>    _V. Conclusion_</a:t>
            </a:r>
          </a:p>
          <a:p>
            <a:pPr>
              <a:lnSpc>
                <a:spcPts val="2940"/>
              </a:lnSpc>
            </a:pPr>
            <a:r>
              <a:rPr lang="en-US" sz="2100">
                <a:solidFill>
                  <a:srgbClr val="FFFFFF"/>
                </a:solidFill>
                <a:latin typeface="Arimo"/>
              </a:rPr>
              <a:t>It is based on the concept to generate Personal or an Organization’s Contact Records to add their records and update them. Users can add Contact details safely without wasting time. This System makes it easy to store records of each contact. The whole project is designed in ‘C’ language and different variables and strings have been used for the development of this project. This mini project is easy to operate and understand by the users. This is a simple mini project in C, built as a console application without using any graphics features.</a:t>
            </a:r>
          </a:p>
          <a:p>
            <a:pPr>
              <a:lnSpc>
                <a:spcPts val="2940"/>
              </a:lnSpc>
            </a:pPr>
            <a:endParaRPr lang="en-US" sz="2100">
              <a:solidFill>
                <a:srgbClr val="FFFFFF"/>
              </a:solidFill>
              <a:latin typeface="Arimo"/>
            </a:endParaRPr>
          </a:p>
          <a:p>
            <a:pPr>
              <a:lnSpc>
                <a:spcPts val="2940"/>
              </a:lnSpc>
            </a:pPr>
            <a:r>
              <a:rPr lang="en-US" sz="2100">
                <a:solidFill>
                  <a:srgbClr val="FFFFFF"/>
                </a:solidFill>
                <a:latin typeface="Arimo"/>
              </a:rPr>
              <a:t>The system can help you organize a person’s details by entering their information such as Phone, Name, Address, and Email. The purpose of the system is to help and maintain the management of a person’s contact information. It’s similar to how cell phones handle contacts. You can add, view, edit, search and delete contacts. You can organize your first name, last name, address, phone, and email by utilizing a data structure. File handling, data structure, functions, and pointers are the main things that make up the project. </a:t>
            </a:r>
          </a:p>
          <a:p>
            <a:pPr>
              <a:lnSpc>
                <a:spcPts val="2940"/>
              </a:lnSpc>
            </a:pPr>
            <a:endParaRPr lang="en-US" sz="2100">
              <a:solidFill>
                <a:srgbClr val="FFFFFF"/>
              </a:solidFill>
              <a:latin typeface="Arimo"/>
            </a:endParaRPr>
          </a:p>
        </p:txBody>
      </p:sp>
      <p:grpSp>
        <p:nvGrpSpPr>
          <p:cNvPr id="8" name="Group 8"/>
          <p:cNvGrpSpPr/>
          <p:nvPr/>
        </p:nvGrpSpPr>
        <p:grpSpPr>
          <a:xfrm rot="-10800000">
            <a:off x="3019550" y="4246510"/>
            <a:ext cx="1889470" cy="1714184"/>
            <a:chOff x="0" y="0"/>
            <a:chExt cx="2519294" cy="2285578"/>
          </a:xfrm>
        </p:grpSpPr>
        <p:pic>
          <p:nvPicPr>
            <p:cNvPr id="9" name="Picture 9"/>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515697" y="281981"/>
              <a:ext cx="2003597" cy="2003597"/>
            </a:xfrm>
            <a:prstGeom prst="rect">
              <a:avLst/>
            </a:prstGeom>
          </p:spPr>
        </p:pic>
        <p:pic>
          <p:nvPicPr>
            <p:cNvPr id="10" name="Picture 10"/>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0" y="0"/>
              <a:ext cx="998119" cy="943222"/>
            </a:xfrm>
            <a:prstGeom prst="rect">
              <a:avLst/>
            </a:prstGeom>
          </p:spPr>
        </p:pic>
      </p:grpSp>
      <p:pic>
        <p:nvPicPr>
          <p:cNvPr id="11" name="Picture 11"/>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rot="5400000">
            <a:off x="1676188" y="7069568"/>
            <a:ext cx="1735836" cy="190942"/>
          </a:xfrm>
          <a:prstGeom prst="rect">
            <a:avLst/>
          </a:prstGeom>
        </p:spPr>
      </p:pic>
      <p:pic>
        <p:nvPicPr>
          <p:cNvPr id="12" name="Picture 12"/>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p:blipFill>
        <p:spPr>
          <a:xfrm rot="-105132">
            <a:off x="-712073" y="6315476"/>
            <a:ext cx="1424146" cy="1424146"/>
          </a:xfrm>
          <a:prstGeom prst="rect">
            <a:avLst/>
          </a:prstGeom>
        </p:spPr>
      </p:pic>
      <p:pic>
        <p:nvPicPr>
          <p:cNvPr id="13" name="Picture 13"/>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p:blipFill>
        <p:spPr>
          <a:xfrm rot="-6922730">
            <a:off x="4772027" y="-598501"/>
            <a:ext cx="1197002" cy="1197002"/>
          </a:xfrm>
          <a:prstGeom prst="rect">
            <a:avLst/>
          </a:prstGeom>
        </p:spPr>
      </p:pic>
      <p:grpSp>
        <p:nvGrpSpPr>
          <p:cNvPr id="14" name="Group 14"/>
          <p:cNvGrpSpPr/>
          <p:nvPr/>
        </p:nvGrpSpPr>
        <p:grpSpPr>
          <a:xfrm>
            <a:off x="8263418" y="0"/>
            <a:ext cx="716032" cy="2916757"/>
            <a:chOff x="0" y="0"/>
            <a:chExt cx="954710" cy="3889009"/>
          </a:xfrm>
        </p:grpSpPr>
        <p:pic>
          <p:nvPicPr>
            <p:cNvPr id="15" name="Picture 15"/>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rot="-5400000">
              <a:off x="-1092975" y="2525860"/>
              <a:ext cx="2456124" cy="270174"/>
            </a:xfrm>
            <a:prstGeom prst="rect">
              <a:avLst/>
            </a:prstGeom>
          </p:spPr>
        </p:pic>
        <p:pic>
          <p:nvPicPr>
            <p:cNvPr id="16" name="Picture 16"/>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rot="-5400000">
              <a:off x="-408439" y="1092975"/>
              <a:ext cx="2456124" cy="270174"/>
            </a:xfrm>
            <a:prstGeom prst="rect">
              <a:avLst/>
            </a:prstGeom>
          </p:spPr>
        </p:pic>
      </p:grpSp>
      <p:pic>
        <p:nvPicPr>
          <p:cNvPr id="17" name="Picture 17"/>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p:blipFill>
        <p:spPr>
          <a:xfrm rot="-10542545">
            <a:off x="7233967" y="8541517"/>
            <a:ext cx="1684815" cy="1684815"/>
          </a:xfrm>
          <a:prstGeom prst="rect">
            <a:avLst/>
          </a:prstGeom>
        </p:spPr>
      </p:pic>
      <p:grpSp>
        <p:nvGrpSpPr>
          <p:cNvPr id="18" name="Group 18"/>
          <p:cNvGrpSpPr/>
          <p:nvPr/>
        </p:nvGrpSpPr>
        <p:grpSpPr>
          <a:xfrm>
            <a:off x="14620131" y="-928360"/>
            <a:ext cx="4894316" cy="4090812"/>
            <a:chOff x="0" y="0"/>
            <a:chExt cx="6525755" cy="5454416"/>
          </a:xfrm>
        </p:grpSpPr>
        <p:pic>
          <p:nvPicPr>
            <p:cNvPr id="19" name="Picture 19"/>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p:blipFill>
          <p:spPr>
            <a:xfrm rot="-10328833">
              <a:off x="1379202" y="307863"/>
              <a:ext cx="4838690" cy="4838690"/>
            </a:xfrm>
            <a:prstGeom prst="rect">
              <a:avLst/>
            </a:prstGeom>
          </p:spPr>
        </p:pic>
        <p:pic>
          <p:nvPicPr>
            <p:cNvPr id="20" name="Picture 20"/>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0" y="50800"/>
              <a:ext cx="2410459" cy="2277884"/>
            </a:xfrm>
            <a:prstGeom prst="rect">
              <a:avLst/>
            </a:prstGeom>
          </p:spPr>
        </p:pic>
      </p:grpSp>
      <p:pic>
        <p:nvPicPr>
          <p:cNvPr id="21" name="Picture 21"/>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p:blipFill>
        <p:spPr>
          <a:xfrm rot="-10542545">
            <a:off x="5389493" y="8499813"/>
            <a:ext cx="526672" cy="526672"/>
          </a:xfrm>
          <a:prstGeom prst="rect">
            <a:avLst/>
          </a:prstGeom>
        </p:spPr>
      </p:pic>
      <p:pic>
        <p:nvPicPr>
          <p:cNvPr id="22" name="Picture 22"/>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p:blipFill>
        <p:spPr>
          <a:xfrm rot="-10542545">
            <a:off x="11093916" y="571408"/>
            <a:ext cx="526672" cy="526672"/>
          </a:xfrm>
          <a:prstGeom prst="rect">
            <a:avLst/>
          </a:prstGeom>
        </p:spPr>
      </p:pic>
      <p:grpSp>
        <p:nvGrpSpPr>
          <p:cNvPr id="23" name="Group 23"/>
          <p:cNvGrpSpPr/>
          <p:nvPr/>
        </p:nvGrpSpPr>
        <p:grpSpPr>
          <a:xfrm>
            <a:off x="6167789" y="7027549"/>
            <a:ext cx="888708" cy="3620152"/>
            <a:chOff x="0" y="0"/>
            <a:chExt cx="1184944" cy="4826869"/>
          </a:xfrm>
        </p:grpSpPr>
        <p:pic>
          <p:nvPicPr>
            <p:cNvPr id="24" name="Picture 24"/>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rot="5400000">
              <a:off x="-1356553" y="3134988"/>
              <a:ext cx="3048435" cy="335328"/>
            </a:xfrm>
            <a:prstGeom prst="rect">
              <a:avLst/>
            </a:prstGeom>
          </p:spPr>
        </p:pic>
        <p:pic>
          <p:nvPicPr>
            <p:cNvPr id="25" name="Picture 25"/>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rot="-5400000">
              <a:off x="-506937" y="1356553"/>
              <a:ext cx="3048435" cy="335328"/>
            </a:xfrm>
            <a:prstGeom prst="rect">
              <a:avLst/>
            </a:prstGeom>
          </p:spPr>
        </p:pic>
      </p:grpSp>
      <p:grpSp>
        <p:nvGrpSpPr>
          <p:cNvPr id="26" name="Group 26"/>
          <p:cNvGrpSpPr/>
          <p:nvPr/>
        </p:nvGrpSpPr>
        <p:grpSpPr>
          <a:xfrm>
            <a:off x="-2222953" y="8180679"/>
            <a:ext cx="8835096" cy="2406490"/>
            <a:chOff x="0" y="0"/>
            <a:chExt cx="15712556" cy="4279762"/>
          </a:xfrm>
        </p:grpSpPr>
        <p:sp>
          <p:nvSpPr>
            <p:cNvPr id="27" name="Freeform 27"/>
            <p:cNvSpPr/>
            <p:nvPr/>
          </p:nvSpPr>
          <p:spPr>
            <a:xfrm>
              <a:off x="0" y="0"/>
              <a:ext cx="15712556" cy="4279762"/>
            </a:xfrm>
            <a:custGeom>
              <a:avLst/>
              <a:gdLst/>
              <a:ahLst/>
              <a:cxnLst/>
              <a:rect l="l" t="t" r="r" b="b"/>
              <a:pathLst>
                <a:path w="15712556" h="4279762">
                  <a:moveTo>
                    <a:pt x="0" y="0"/>
                  </a:moveTo>
                  <a:lnTo>
                    <a:pt x="0" y="4279762"/>
                  </a:lnTo>
                  <a:lnTo>
                    <a:pt x="15712556" y="4279762"/>
                  </a:lnTo>
                  <a:lnTo>
                    <a:pt x="15712556" y="0"/>
                  </a:lnTo>
                  <a:lnTo>
                    <a:pt x="0" y="0"/>
                  </a:lnTo>
                  <a:close/>
                  <a:moveTo>
                    <a:pt x="15651597" y="4218802"/>
                  </a:moveTo>
                  <a:lnTo>
                    <a:pt x="59690" y="4218802"/>
                  </a:lnTo>
                  <a:lnTo>
                    <a:pt x="59690" y="59690"/>
                  </a:lnTo>
                  <a:lnTo>
                    <a:pt x="15651597" y="59690"/>
                  </a:lnTo>
                  <a:lnTo>
                    <a:pt x="15651597" y="4218802"/>
                  </a:lnTo>
                  <a:close/>
                </a:path>
              </a:pathLst>
            </a:custGeom>
            <a:solidFill>
              <a:srgbClr val="FFFFFF"/>
            </a:solidFill>
          </p:spPr>
        </p:sp>
      </p:grpSp>
      <p:pic>
        <p:nvPicPr>
          <p:cNvPr id="28" name="Picture 28"/>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rcRect/>
          <a:stretch>
            <a:fillRect/>
          </a:stretch>
        </p:blipFill>
        <p:spPr>
          <a:xfrm>
            <a:off x="-1463005" y="9258300"/>
            <a:ext cx="7315200" cy="73152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50</TotalTime>
  <Words>598</Words>
  <Application>Microsoft Office PowerPoint</Application>
  <PresentationFormat>Custom</PresentationFormat>
  <Paragraphs>43</Paragraphs>
  <Slides>10</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10</vt:i4>
      </vt:variant>
    </vt:vector>
  </HeadingPairs>
  <TitlesOfParts>
    <vt:vector size="19" baseType="lpstr">
      <vt:lpstr>Arial</vt:lpstr>
      <vt:lpstr>Noto Sans Bold</vt:lpstr>
      <vt:lpstr>Arimo</vt:lpstr>
      <vt:lpstr>Times New Roman</vt:lpstr>
      <vt:lpstr>Arimo Bold</vt:lpstr>
      <vt:lpstr>.VnArabia</vt:lpstr>
      <vt:lpstr>Calibri</vt:lpstr>
      <vt:lpstr>Noto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Green and White Simple Modeling Portfolio Presentation</dc:title>
  <dc:creator>HP</dc:creator>
  <cp:lastModifiedBy>Oni Damilola</cp:lastModifiedBy>
  <cp:revision>5</cp:revision>
  <dcterms:created xsi:type="dcterms:W3CDTF">2006-08-16T00:00:00Z</dcterms:created>
  <dcterms:modified xsi:type="dcterms:W3CDTF">2022-06-25T13:09:42Z</dcterms:modified>
  <dc:identifier>DAFD9U6eJ_8</dc:identifier>
</cp:coreProperties>
</file>